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3c1ab30b5c41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d406d08a6e47e8"/>
  </p:sldMasterIdLst>
  <p:sldIdLst>
    <p:sldId xmlns:r="http://schemas.openxmlformats.org/officeDocument/2006/relationships" id="256" r:id="R6f88d5d742cd4cf9"/>
    <p:sldId xmlns:r="http://schemas.openxmlformats.org/officeDocument/2006/relationships" id="257" r:id="Rc03f9f44580d4e58"/>
    <p:sldId xmlns:r="http://schemas.openxmlformats.org/officeDocument/2006/relationships" id="258" r:id="R0e31b7ead7a044d4"/>
    <p:sldId xmlns:r="http://schemas.openxmlformats.org/officeDocument/2006/relationships" id="259" r:id="Rc521d4c8b2ba4c5a"/>
    <p:sldId xmlns:r="http://schemas.openxmlformats.org/officeDocument/2006/relationships" id="260" r:id="R9b9b75e2067b440b"/>
    <p:sldId xmlns:r="http://schemas.openxmlformats.org/officeDocument/2006/relationships" id="261" r:id="Rd40d66500dfe409a"/>
    <p:sldId xmlns:r="http://schemas.openxmlformats.org/officeDocument/2006/relationships" id="262" r:id="Rb94e91ed1c3c4a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406d08a6e47e8" /><Relationship Type="http://schemas.openxmlformats.org/officeDocument/2006/relationships/slide" Target="/ppt/slides/slide1.xml" Id="R6f88d5d742cd4cf9" /><Relationship Type="http://schemas.openxmlformats.org/officeDocument/2006/relationships/slide" Target="/ppt/slides/slide2.xml" Id="Rc03f9f44580d4e58" /><Relationship Type="http://schemas.openxmlformats.org/officeDocument/2006/relationships/slide" Target="/ppt/slides/slide3.xml" Id="R0e31b7ead7a044d4" /><Relationship Type="http://schemas.openxmlformats.org/officeDocument/2006/relationships/slide" Target="/ppt/slides/slide4.xml" Id="Rc521d4c8b2ba4c5a" /><Relationship Type="http://schemas.openxmlformats.org/officeDocument/2006/relationships/slide" Target="/ppt/slides/slide5.xml" Id="R9b9b75e2067b440b" /><Relationship Type="http://schemas.openxmlformats.org/officeDocument/2006/relationships/slide" Target="/ppt/slides/slide6.xml" Id="Rd40d66500dfe409a" /><Relationship Type="http://schemas.openxmlformats.org/officeDocument/2006/relationships/slide" Target="/ppt/slides/slide7.xml" Id="Rb94e91ed1c3c4a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11571894840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1065a4890498a" /><Relationship Type="http://schemas.openxmlformats.org/officeDocument/2006/relationships/theme" Target="/ppt/slideMasters/theme/theme1.xml" Id="Ra6b50ea76e8647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a1065a489049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86d9b8be5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0753b2df24a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fd1a9e1d646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b53b269c746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06b652fd94c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1addd268641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57640a2bb44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VBBLIKK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25 337 396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−501 865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3 602 330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8 027 292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HOLDING AS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VBBYGG AS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AAMÅS HOLDING AS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915 528 260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