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02d96763324c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5c2c54a1704eca"/>
  </p:sldMasterIdLst>
  <p:sldIdLst>
    <p:sldId xmlns:r="http://schemas.openxmlformats.org/officeDocument/2006/relationships" id="256" r:id="R41d63a05bbd5452e"/>
    <p:sldId xmlns:r="http://schemas.openxmlformats.org/officeDocument/2006/relationships" id="257" r:id="R82ef83ae706a4f31"/>
    <p:sldId xmlns:r="http://schemas.openxmlformats.org/officeDocument/2006/relationships" id="258" r:id="Recb60e14fb974077"/>
    <p:sldId xmlns:r="http://schemas.openxmlformats.org/officeDocument/2006/relationships" id="259" r:id="R5e16a9d9f08f4483"/>
    <p:sldId xmlns:r="http://schemas.openxmlformats.org/officeDocument/2006/relationships" id="260" r:id="Rd2aa82b7bd0c48b3"/>
    <p:sldId xmlns:r="http://schemas.openxmlformats.org/officeDocument/2006/relationships" id="261" r:id="R9ae47caf5ce544e4"/>
    <p:sldId xmlns:r="http://schemas.openxmlformats.org/officeDocument/2006/relationships" id="262" r:id="Rc49e14a411774e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5c2c54a1704eca" /><Relationship Type="http://schemas.openxmlformats.org/officeDocument/2006/relationships/slide" Target="/ppt/slides/slide1.xml" Id="R41d63a05bbd5452e" /><Relationship Type="http://schemas.openxmlformats.org/officeDocument/2006/relationships/slide" Target="/ppt/slides/slide2.xml" Id="R82ef83ae706a4f31" /><Relationship Type="http://schemas.openxmlformats.org/officeDocument/2006/relationships/slide" Target="/ppt/slides/slide3.xml" Id="Recb60e14fb974077" /><Relationship Type="http://schemas.openxmlformats.org/officeDocument/2006/relationships/slide" Target="/ppt/slides/slide4.xml" Id="R5e16a9d9f08f4483" /><Relationship Type="http://schemas.openxmlformats.org/officeDocument/2006/relationships/slide" Target="/ppt/slides/slide5.xml" Id="Rd2aa82b7bd0c48b3" /><Relationship Type="http://schemas.openxmlformats.org/officeDocument/2006/relationships/slide" Target="/ppt/slides/slide6.xml" Id="R9ae47caf5ce544e4" /><Relationship Type="http://schemas.openxmlformats.org/officeDocument/2006/relationships/slide" Target="/ppt/slides/slide7.xml" Id="Rc49e14a411774e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b8b65ccc684b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bc3e4c99b4cc8" /><Relationship Type="http://schemas.openxmlformats.org/officeDocument/2006/relationships/theme" Target="/ppt/slideMasters/theme/theme1.xml" Id="R2ab9415ce29b47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9bc3e4c99b4c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0ec0f18df4f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23a2e5bb242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c5a45936f47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62a232e7149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c83a31a7a40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7237975414d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b5bac087346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VIP INVEST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240 367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−272 514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−733 215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495 986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HAMRE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Grimseidvegen 162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5239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915 527 965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