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80e6df85b748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95f4ed15144e98"/>
  </p:sldMasterIdLst>
  <p:sldIdLst>
    <p:sldId xmlns:r="http://schemas.openxmlformats.org/officeDocument/2006/relationships" id="256" r:id="R4713ae25f2aa4067"/>
    <p:sldId xmlns:r="http://schemas.openxmlformats.org/officeDocument/2006/relationships" id="257" r:id="R1c4d58b15cf54b4a"/>
    <p:sldId xmlns:r="http://schemas.openxmlformats.org/officeDocument/2006/relationships" id="258" r:id="R6b8b1c2c39f7486f"/>
    <p:sldId xmlns:r="http://schemas.openxmlformats.org/officeDocument/2006/relationships" id="259" r:id="R6fb225549bf54db2"/>
    <p:sldId xmlns:r="http://schemas.openxmlformats.org/officeDocument/2006/relationships" id="260" r:id="R6de097b7f7e44ebd"/>
    <p:sldId xmlns:r="http://schemas.openxmlformats.org/officeDocument/2006/relationships" id="261" r:id="Rcf0fc38beff0442c"/>
    <p:sldId xmlns:r="http://schemas.openxmlformats.org/officeDocument/2006/relationships" id="262" r:id="R080a3abf4a5149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5f4ed15144e98" /><Relationship Type="http://schemas.openxmlformats.org/officeDocument/2006/relationships/slide" Target="/ppt/slides/slide1.xml" Id="R4713ae25f2aa4067" /><Relationship Type="http://schemas.openxmlformats.org/officeDocument/2006/relationships/slide" Target="/ppt/slides/slide2.xml" Id="R1c4d58b15cf54b4a" /><Relationship Type="http://schemas.openxmlformats.org/officeDocument/2006/relationships/slide" Target="/ppt/slides/slide3.xml" Id="R6b8b1c2c39f7486f" /><Relationship Type="http://schemas.openxmlformats.org/officeDocument/2006/relationships/slide" Target="/ppt/slides/slide4.xml" Id="R6fb225549bf54db2" /><Relationship Type="http://schemas.openxmlformats.org/officeDocument/2006/relationships/slide" Target="/ppt/slides/slide5.xml" Id="R6de097b7f7e44ebd" /><Relationship Type="http://schemas.openxmlformats.org/officeDocument/2006/relationships/slide" Target="/ppt/slides/slide6.xml" Id="Rcf0fc38beff0442c" /><Relationship Type="http://schemas.openxmlformats.org/officeDocument/2006/relationships/slide" Target="/ppt/slides/slide7.xml" Id="R080a3abf4a5149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cad1e3c8747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3366855cb41d8" /><Relationship Type="http://schemas.openxmlformats.org/officeDocument/2006/relationships/theme" Target="/ppt/slideMasters/theme/theme1.xml" Id="Ra8e5e4d695d34a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63366855cb41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c171a141e4e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6d2ca42be48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aa681f7da4b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b4d9fa14540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17b32891048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871c791fb42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7741ed6604d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 INVEST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620 168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INDSET BJØRN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Kuhaugen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bjornind@online.no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915 525 679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