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025819dfb5244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040c02959f44c03"/>
  </p:sldMasterIdLst>
  <p:sldIdLst>
    <p:sldId xmlns:r="http://schemas.openxmlformats.org/officeDocument/2006/relationships" id="256" r:id="R71fcd86229554b06"/>
    <p:sldId xmlns:r="http://schemas.openxmlformats.org/officeDocument/2006/relationships" id="257" r:id="Rfe398505aabe4c44"/>
    <p:sldId xmlns:r="http://schemas.openxmlformats.org/officeDocument/2006/relationships" id="258" r:id="Rb9bc372306774e06"/>
    <p:sldId xmlns:r="http://schemas.openxmlformats.org/officeDocument/2006/relationships" id="259" r:id="Re3a2613d5c554401"/>
    <p:sldId xmlns:r="http://schemas.openxmlformats.org/officeDocument/2006/relationships" id="260" r:id="Rae36e75b686e41bd"/>
    <p:sldId xmlns:r="http://schemas.openxmlformats.org/officeDocument/2006/relationships" id="261" r:id="R56efa3d6bd38438c"/>
    <p:sldId xmlns:r="http://schemas.openxmlformats.org/officeDocument/2006/relationships" id="262" r:id="Re7f9afbe23b74a6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40c02959f44c03" /><Relationship Type="http://schemas.openxmlformats.org/officeDocument/2006/relationships/slide" Target="/ppt/slides/slide1.xml" Id="R71fcd86229554b06" /><Relationship Type="http://schemas.openxmlformats.org/officeDocument/2006/relationships/slide" Target="/ppt/slides/slide2.xml" Id="Rfe398505aabe4c44" /><Relationship Type="http://schemas.openxmlformats.org/officeDocument/2006/relationships/slide" Target="/ppt/slides/slide3.xml" Id="Rb9bc372306774e06" /><Relationship Type="http://schemas.openxmlformats.org/officeDocument/2006/relationships/slide" Target="/ppt/slides/slide4.xml" Id="Re3a2613d5c554401" /><Relationship Type="http://schemas.openxmlformats.org/officeDocument/2006/relationships/slide" Target="/ppt/slides/slide5.xml" Id="Rae36e75b686e41bd" /><Relationship Type="http://schemas.openxmlformats.org/officeDocument/2006/relationships/slide" Target="/ppt/slides/slide6.xml" Id="R56efa3d6bd38438c" /><Relationship Type="http://schemas.openxmlformats.org/officeDocument/2006/relationships/slide" Target="/ppt/slides/slide7.xml" Id="Re7f9afbe23b74a6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15656cf2cf4cf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5853b38e764e23" /><Relationship Type="http://schemas.openxmlformats.org/officeDocument/2006/relationships/theme" Target="/ppt/slideMasters/theme/theme1.xml" Id="R46454f1f8b8d44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15853b38e764e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9218887cc243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035f701f8b40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3423a4327f48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1bf66bee5481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9c0e5fd17c4b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26da88fabe46e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77b6f5815a42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KLEINS SIXPENCE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KLEINS SIXPENCE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−303 198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1 635 979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7 225 025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21 449 368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MIRIAM KLEIN MINERVINI  –  44,7 %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HEST HOLDING AS  –  30,7 %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JOE KLEIN  –  23,0 %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DAVID KLEIN  –  1,7 %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915 525 210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KLEINS SIXPENCE AS</a:t>
            </a:r>
          </a:p>
        </p:txBody>
      </p:sp>
    </p:spTree>
  </p:cSld>
  <p:clrMapOvr>
    <a:masterClrMapping xmlns:a="http://schemas.openxmlformats.org/drawingml/2006/main"/>
  </p:clrMapOvr>
</p:sld>
</file>