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13b434405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5763913f945e5"/>
  </p:sldMasterIdLst>
  <p:sldIdLst>
    <p:sldId xmlns:r="http://schemas.openxmlformats.org/officeDocument/2006/relationships" id="256" r:id="R36c01920f1694854"/>
    <p:sldId xmlns:r="http://schemas.openxmlformats.org/officeDocument/2006/relationships" id="257" r:id="R4c9a4f2811964051"/>
    <p:sldId xmlns:r="http://schemas.openxmlformats.org/officeDocument/2006/relationships" id="258" r:id="R00267b79174f413c"/>
    <p:sldId xmlns:r="http://schemas.openxmlformats.org/officeDocument/2006/relationships" id="259" r:id="Reef5de02e45642a6"/>
    <p:sldId xmlns:r="http://schemas.openxmlformats.org/officeDocument/2006/relationships" id="260" r:id="R7893bd7ce4e04b3b"/>
    <p:sldId xmlns:r="http://schemas.openxmlformats.org/officeDocument/2006/relationships" id="261" r:id="R205d552c2fb64ff0"/>
    <p:sldId xmlns:r="http://schemas.openxmlformats.org/officeDocument/2006/relationships" id="262" r:id="R34d028a3398c44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5763913f945e5" /><Relationship Type="http://schemas.openxmlformats.org/officeDocument/2006/relationships/slide" Target="/ppt/slides/slide1.xml" Id="R36c01920f1694854" /><Relationship Type="http://schemas.openxmlformats.org/officeDocument/2006/relationships/slide" Target="/ppt/slides/slide2.xml" Id="R4c9a4f2811964051" /><Relationship Type="http://schemas.openxmlformats.org/officeDocument/2006/relationships/slide" Target="/ppt/slides/slide3.xml" Id="R00267b79174f413c" /><Relationship Type="http://schemas.openxmlformats.org/officeDocument/2006/relationships/slide" Target="/ppt/slides/slide4.xml" Id="Reef5de02e45642a6" /><Relationship Type="http://schemas.openxmlformats.org/officeDocument/2006/relationships/slide" Target="/ppt/slides/slide5.xml" Id="R7893bd7ce4e04b3b" /><Relationship Type="http://schemas.openxmlformats.org/officeDocument/2006/relationships/slide" Target="/ppt/slides/slide6.xml" Id="R205d552c2fb64ff0" /><Relationship Type="http://schemas.openxmlformats.org/officeDocument/2006/relationships/slide" Target="/ppt/slides/slide7.xml" Id="R34d028a3398c44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714a208d9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c0485cc924640" /><Relationship Type="http://schemas.openxmlformats.org/officeDocument/2006/relationships/theme" Target="/ppt/slideMasters/theme/theme1.xml" Id="Rdc9c019d8e7c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c0485cc92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30ff21be8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93feb8426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d6c20e53942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2815dd089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b9a2d0edf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8c6255d48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c97672b9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