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d34186de14c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27e73941354c6a"/>
  </p:sldMasterIdLst>
  <p:sldIdLst>
    <p:sldId xmlns:r="http://schemas.openxmlformats.org/officeDocument/2006/relationships" id="256" r:id="R4a3991bc028a44c3"/>
    <p:sldId xmlns:r="http://schemas.openxmlformats.org/officeDocument/2006/relationships" id="257" r:id="R982b2ec9ada0476a"/>
    <p:sldId xmlns:r="http://schemas.openxmlformats.org/officeDocument/2006/relationships" id="258" r:id="Rdd989bc83e124976"/>
    <p:sldId xmlns:r="http://schemas.openxmlformats.org/officeDocument/2006/relationships" id="259" r:id="Rd5704592e4644c05"/>
    <p:sldId xmlns:r="http://schemas.openxmlformats.org/officeDocument/2006/relationships" id="260" r:id="R977e28563e3648f2"/>
    <p:sldId xmlns:r="http://schemas.openxmlformats.org/officeDocument/2006/relationships" id="261" r:id="R13acf3ae7331447a"/>
    <p:sldId xmlns:r="http://schemas.openxmlformats.org/officeDocument/2006/relationships" id="262" r:id="Reedf915f37c24e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7e73941354c6a" /><Relationship Type="http://schemas.openxmlformats.org/officeDocument/2006/relationships/slide" Target="/ppt/slides/slide1.xml" Id="R4a3991bc028a44c3" /><Relationship Type="http://schemas.openxmlformats.org/officeDocument/2006/relationships/slide" Target="/ppt/slides/slide2.xml" Id="R982b2ec9ada0476a" /><Relationship Type="http://schemas.openxmlformats.org/officeDocument/2006/relationships/slide" Target="/ppt/slides/slide3.xml" Id="Rdd989bc83e124976" /><Relationship Type="http://schemas.openxmlformats.org/officeDocument/2006/relationships/slide" Target="/ppt/slides/slide4.xml" Id="Rd5704592e4644c05" /><Relationship Type="http://schemas.openxmlformats.org/officeDocument/2006/relationships/slide" Target="/ppt/slides/slide5.xml" Id="R977e28563e3648f2" /><Relationship Type="http://schemas.openxmlformats.org/officeDocument/2006/relationships/slide" Target="/ppt/slides/slide6.xml" Id="R13acf3ae7331447a" /><Relationship Type="http://schemas.openxmlformats.org/officeDocument/2006/relationships/slide" Target="/ppt/slides/slide7.xml" Id="Reedf915f37c24e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c5d3bcb7b4a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fc7d816404cc1" /><Relationship Type="http://schemas.openxmlformats.org/officeDocument/2006/relationships/theme" Target="/ppt/slideMasters/theme/theme1.xml" Id="R60746b910a94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4fc7d81640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7d99dba044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15f9ba61a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24bd9a05d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b342a0fb7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e63a423e543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c2cafe52440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a2921c9b7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