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1ef7a86ec048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0570c7ad534192"/>
  </p:sldMasterIdLst>
  <p:sldIdLst>
    <p:sldId xmlns:r="http://schemas.openxmlformats.org/officeDocument/2006/relationships" id="256" r:id="Rd6f93941049a4a76"/>
    <p:sldId xmlns:r="http://schemas.openxmlformats.org/officeDocument/2006/relationships" id="257" r:id="R8ac21f58e93746e1"/>
    <p:sldId xmlns:r="http://schemas.openxmlformats.org/officeDocument/2006/relationships" id="258" r:id="R2384d9b57be84799"/>
    <p:sldId xmlns:r="http://schemas.openxmlformats.org/officeDocument/2006/relationships" id="259" r:id="R6c5e6e0f56c447d7"/>
    <p:sldId xmlns:r="http://schemas.openxmlformats.org/officeDocument/2006/relationships" id="260" r:id="Rf0faaa3b8f574053"/>
    <p:sldId xmlns:r="http://schemas.openxmlformats.org/officeDocument/2006/relationships" id="261" r:id="R43733e52580a4272"/>
    <p:sldId xmlns:r="http://schemas.openxmlformats.org/officeDocument/2006/relationships" id="262" r:id="Rfac33ca66ca44c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0570c7ad534192" /><Relationship Type="http://schemas.openxmlformats.org/officeDocument/2006/relationships/slide" Target="/ppt/slides/slide1.xml" Id="Rd6f93941049a4a76" /><Relationship Type="http://schemas.openxmlformats.org/officeDocument/2006/relationships/slide" Target="/ppt/slides/slide2.xml" Id="R8ac21f58e93746e1" /><Relationship Type="http://schemas.openxmlformats.org/officeDocument/2006/relationships/slide" Target="/ppt/slides/slide3.xml" Id="R2384d9b57be84799" /><Relationship Type="http://schemas.openxmlformats.org/officeDocument/2006/relationships/slide" Target="/ppt/slides/slide4.xml" Id="R6c5e6e0f56c447d7" /><Relationship Type="http://schemas.openxmlformats.org/officeDocument/2006/relationships/slide" Target="/ppt/slides/slide5.xml" Id="Rf0faaa3b8f574053" /><Relationship Type="http://schemas.openxmlformats.org/officeDocument/2006/relationships/slide" Target="/ppt/slides/slide6.xml" Id="R43733e52580a4272" /><Relationship Type="http://schemas.openxmlformats.org/officeDocument/2006/relationships/slide" Target="/ppt/slides/slide7.xml" Id="Rfac33ca66ca44c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32e2be06eb45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eb79aca8f4521" /><Relationship Type="http://schemas.openxmlformats.org/officeDocument/2006/relationships/theme" Target="/ppt/slideMasters/theme/theme1.xml" Id="R55ee9652574a42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7eb79aca8f45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d29b76bde44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16f3dcca846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483f0a7b74c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8df9f04f644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788547dd448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ef350ee6d48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ea6074f6941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STAY TUNED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STAY TUNED INVEST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−4 078 203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−2 070 095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WESTERGAARD THOMAS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Ecit Normann &amp; Øygarden AS, Strømsbusletta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