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26c9e5b06643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2d400b853449be"/>
  </p:sldMasterIdLst>
  <p:sldIdLst>
    <p:sldId xmlns:r="http://schemas.openxmlformats.org/officeDocument/2006/relationships" id="256" r:id="R4a799d4c645142ee"/>
    <p:sldId xmlns:r="http://schemas.openxmlformats.org/officeDocument/2006/relationships" id="257" r:id="R962807100343456a"/>
    <p:sldId xmlns:r="http://schemas.openxmlformats.org/officeDocument/2006/relationships" id="258" r:id="R4177a47e5afc4680"/>
    <p:sldId xmlns:r="http://schemas.openxmlformats.org/officeDocument/2006/relationships" id="259" r:id="Re077b29260ca4503"/>
    <p:sldId xmlns:r="http://schemas.openxmlformats.org/officeDocument/2006/relationships" id="260" r:id="R46130478281849df"/>
    <p:sldId xmlns:r="http://schemas.openxmlformats.org/officeDocument/2006/relationships" id="261" r:id="Rb55ff78a3da445b2"/>
    <p:sldId xmlns:r="http://schemas.openxmlformats.org/officeDocument/2006/relationships" id="262" r:id="R596afd6ae27d4c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d400b853449be" /><Relationship Type="http://schemas.openxmlformats.org/officeDocument/2006/relationships/slide" Target="/ppt/slides/slide1.xml" Id="R4a799d4c645142ee" /><Relationship Type="http://schemas.openxmlformats.org/officeDocument/2006/relationships/slide" Target="/ppt/slides/slide2.xml" Id="R962807100343456a" /><Relationship Type="http://schemas.openxmlformats.org/officeDocument/2006/relationships/slide" Target="/ppt/slides/slide3.xml" Id="R4177a47e5afc4680" /><Relationship Type="http://schemas.openxmlformats.org/officeDocument/2006/relationships/slide" Target="/ppt/slides/slide4.xml" Id="Re077b29260ca4503" /><Relationship Type="http://schemas.openxmlformats.org/officeDocument/2006/relationships/slide" Target="/ppt/slides/slide5.xml" Id="R46130478281849df" /><Relationship Type="http://schemas.openxmlformats.org/officeDocument/2006/relationships/slide" Target="/ppt/slides/slide6.xml" Id="Rb55ff78a3da445b2" /><Relationship Type="http://schemas.openxmlformats.org/officeDocument/2006/relationships/slide" Target="/ppt/slides/slide7.xml" Id="R596afd6ae27d4c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03923319848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a55da995041b6" /><Relationship Type="http://schemas.openxmlformats.org/officeDocument/2006/relationships/theme" Target="/ppt/slideMasters/theme/theme1.xml" Id="R54928ce0929c4f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3a55da995041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6a7d180444e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58d1f3938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02745765a47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d7e13bd784d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8ef913aa142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e1119bc1b45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825abe35342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