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d6a95b56946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99fc371a3840ae"/>
  </p:sldMasterIdLst>
  <p:sldIdLst>
    <p:sldId xmlns:r="http://schemas.openxmlformats.org/officeDocument/2006/relationships" id="256" r:id="Ra043825388534e11"/>
    <p:sldId xmlns:r="http://schemas.openxmlformats.org/officeDocument/2006/relationships" id="257" r:id="R17c1691e368b4b19"/>
    <p:sldId xmlns:r="http://schemas.openxmlformats.org/officeDocument/2006/relationships" id="258" r:id="Rbf9a5b3db48a4e31"/>
    <p:sldId xmlns:r="http://schemas.openxmlformats.org/officeDocument/2006/relationships" id="259" r:id="Rbc97250a893741b4"/>
    <p:sldId xmlns:r="http://schemas.openxmlformats.org/officeDocument/2006/relationships" id="260" r:id="R89d2b4476eed40e7"/>
    <p:sldId xmlns:r="http://schemas.openxmlformats.org/officeDocument/2006/relationships" id="261" r:id="Rb243a65af8a4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9fc371a3840ae" /><Relationship Type="http://schemas.openxmlformats.org/officeDocument/2006/relationships/slide" Target="/ppt/slides/slide1.xml" Id="Ra043825388534e11" /><Relationship Type="http://schemas.openxmlformats.org/officeDocument/2006/relationships/slide" Target="/ppt/slides/slide2.xml" Id="R17c1691e368b4b19" /><Relationship Type="http://schemas.openxmlformats.org/officeDocument/2006/relationships/slide" Target="/ppt/slides/slide3.xml" Id="Rbf9a5b3db48a4e31" /><Relationship Type="http://schemas.openxmlformats.org/officeDocument/2006/relationships/slide" Target="/ppt/slides/slide4.xml" Id="Rbc97250a893741b4" /><Relationship Type="http://schemas.openxmlformats.org/officeDocument/2006/relationships/slide" Target="/ppt/slides/slide5.xml" Id="R89d2b4476eed40e7" /><Relationship Type="http://schemas.openxmlformats.org/officeDocument/2006/relationships/slide" Target="/ppt/slides/slide6.xml" Id="Rb243a65af8a4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ddcc89d5a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e50a248444d7" /><Relationship Type="http://schemas.openxmlformats.org/officeDocument/2006/relationships/theme" Target="/ppt/slideMasters/theme/theme1.xml" Id="R79de02d2bd25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87e50a2484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f1a554f57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ebe161599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44d912d2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f33d0053e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cdac76823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0947aadb545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