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d2d44ca06f48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688c6d7c2845f2"/>
  </p:sldMasterIdLst>
  <p:sldIdLst>
    <p:sldId xmlns:r="http://schemas.openxmlformats.org/officeDocument/2006/relationships" id="256" r:id="R254facc0af0d4794"/>
    <p:sldId xmlns:r="http://schemas.openxmlformats.org/officeDocument/2006/relationships" id="257" r:id="Rf776b09a42fb46fb"/>
    <p:sldId xmlns:r="http://schemas.openxmlformats.org/officeDocument/2006/relationships" id="258" r:id="R27eacbe4a4524c03"/>
    <p:sldId xmlns:r="http://schemas.openxmlformats.org/officeDocument/2006/relationships" id="259" r:id="Rc4d483f432d84775"/>
    <p:sldId xmlns:r="http://schemas.openxmlformats.org/officeDocument/2006/relationships" id="260" r:id="Rc64a21693b2840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688c6d7c2845f2" /><Relationship Type="http://schemas.openxmlformats.org/officeDocument/2006/relationships/slide" Target="/ppt/slides/slide1.xml" Id="R254facc0af0d4794" /><Relationship Type="http://schemas.openxmlformats.org/officeDocument/2006/relationships/slide" Target="/ppt/slides/slide2.xml" Id="Rf776b09a42fb46fb" /><Relationship Type="http://schemas.openxmlformats.org/officeDocument/2006/relationships/slide" Target="/ppt/slides/slide3.xml" Id="R27eacbe4a4524c03" /><Relationship Type="http://schemas.openxmlformats.org/officeDocument/2006/relationships/slide" Target="/ppt/slides/slide4.xml" Id="Rc4d483f432d84775" /><Relationship Type="http://schemas.openxmlformats.org/officeDocument/2006/relationships/slide" Target="/ppt/slides/slide5.xml" Id="Rc64a21693b2840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b2d1a255e45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2914ea10b4dac" /><Relationship Type="http://schemas.openxmlformats.org/officeDocument/2006/relationships/theme" Target="/ppt/slideMasters/theme/theme1.xml" Id="R16660362628841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d2914ea10b4d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c4d002a0346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eba0b996344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820188b5448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256634b5043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4e32353694e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HOMSTVEDT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 MASKIN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1852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okhomstvedt@gmail.com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915 518 850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