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6e16a0bde44c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981553b56d472f"/>
  </p:sldMasterIdLst>
  <p:sldIdLst>
    <p:sldId xmlns:r="http://schemas.openxmlformats.org/officeDocument/2006/relationships" id="256" r:id="Rfb0924116eaa4e1b"/>
    <p:sldId xmlns:r="http://schemas.openxmlformats.org/officeDocument/2006/relationships" id="257" r:id="R47234b10098440a5"/>
    <p:sldId xmlns:r="http://schemas.openxmlformats.org/officeDocument/2006/relationships" id="258" r:id="Ra8b5794247e54816"/>
    <p:sldId xmlns:r="http://schemas.openxmlformats.org/officeDocument/2006/relationships" id="259" r:id="R13332e0137bf40c1"/>
    <p:sldId xmlns:r="http://schemas.openxmlformats.org/officeDocument/2006/relationships" id="260" r:id="R2cb31dd9431249d8"/>
    <p:sldId xmlns:r="http://schemas.openxmlformats.org/officeDocument/2006/relationships" id="261" r:id="Rfd99dc3e99224371"/>
    <p:sldId xmlns:r="http://schemas.openxmlformats.org/officeDocument/2006/relationships" id="262" r:id="Rf99f877c631e48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81553b56d472f" /><Relationship Type="http://schemas.openxmlformats.org/officeDocument/2006/relationships/slide" Target="/ppt/slides/slide1.xml" Id="Rfb0924116eaa4e1b" /><Relationship Type="http://schemas.openxmlformats.org/officeDocument/2006/relationships/slide" Target="/ppt/slides/slide2.xml" Id="R47234b10098440a5" /><Relationship Type="http://schemas.openxmlformats.org/officeDocument/2006/relationships/slide" Target="/ppt/slides/slide3.xml" Id="Ra8b5794247e54816" /><Relationship Type="http://schemas.openxmlformats.org/officeDocument/2006/relationships/slide" Target="/ppt/slides/slide4.xml" Id="R13332e0137bf40c1" /><Relationship Type="http://schemas.openxmlformats.org/officeDocument/2006/relationships/slide" Target="/ppt/slides/slide5.xml" Id="R2cb31dd9431249d8" /><Relationship Type="http://schemas.openxmlformats.org/officeDocument/2006/relationships/slide" Target="/ppt/slides/slide6.xml" Id="Rfd99dc3e99224371" /><Relationship Type="http://schemas.openxmlformats.org/officeDocument/2006/relationships/slide" Target="/ppt/slides/slide7.xml" Id="Rf99f877c631e48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59761ac9d40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9547f9ebe455a" /><Relationship Type="http://schemas.openxmlformats.org/officeDocument/2006/relationships/theme" Target="/ppt/slideMasters/theme/theme1.xml" Id="R9afee67dcc954d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49547f9ebe45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fb5b12b1a44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b0b4cec2440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f50b0655b42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8203e1e2c4d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86852129d42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e50b6d6b64d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f651f703a43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BEKKEN &amp; YTTERBØL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&amp; YTTERBØL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BEKKEN &amp; YTTERBØL INVEST AS ble etablert [år] og holder til i Borgenhaugen.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&amp; YTTERBØL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&amp; YTTERBØL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&amp; YTTERBØL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2 983 900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−638 180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−8 231 771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−2 498 654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6 185 326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&amp; YTTERBØL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BEKKEN BJØRN ERIK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YTTERBØL CAMILLA VICTORIA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&amp; YTTERBØL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Torvlia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1739 Borgenhaugen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915 517 684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BEKKEN &amp; YTTERBØL INVEST AS</a:t>
            </a:r>
          </a:p>
        </p:txBody>
      </p:sp>
    </p:spTree>
  </p:cSld>
  <p:clrMapOvr>
    <a:masterClrMapping xmlns:a="http://schemas.openxmlformats.org/drawingml/2006/main"/>
  </p:clrMapOvr>
</p:sld>
</file>