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d1eaec615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ace855aa514ad8"/>
  </p:sldMasterIdLst>
  <p:sldIdLst>
    <p:sldId xmlns:r="http://schemas.openxmlformats.org/officeDocument/2006/relationships" id="256" r:id="Rbc61a4327d6d4cb7"/>
    <p:sldId xmlns:r="http://schemas.openxmlformats.org/officeDocument/2006/relationships" id="257" r:id="Rb88c5b698fd64db8"/>
    <p:sldId xmlns:r="http://schemas.openxmlformats.org/officeDocument/2006/relationships" id="258" r:id="Rdefcc11a627244ba"/>
    <p:sldId xmlns:r="http://schemas.openxmlformats.org/officeDocument/2006/relationships" id="259" r:id="R594b05ebcb2e422d"/>
    <p:sldId xmlns:r="http://schemas.openxmlformats.org/officeDocument/2006/relationships" id="260" r:id="R49f3753ad1c74e1d"/>
    <p:sldId xmlns:r="http://schemas.openxmlformats.org/officeDocument/2006/relationships" id="261" r:id="R9c25f409310a4367"/>
    <p:sldId xmlns:r="http://schemas.openxmlformats.org/officeDocument/2006/relationships" id="262" r:id="R1648f98a37b740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ace855aa514ad8" /><Relationship Type="http://schemas.openxmlformats.org/officeDocument/2006/relationships/slide" Target="/ppt/slides/slide1.xml" Id="Rbc61a4327d6d4cb7" /><Relationship Type="http://schemas.openxmlformats.org/officeDocument/2006/relationships/slide" Target="/ppt/slides/slide2.xml" Id="Rb88c5b698fd64db8" /><Relationship Type="http://schemas.openxmlformats.org/officeDocument/2006/relationships/slide" Target="/ppt/slides/slide3.xml" Id="Rdefcc11a627244ba" /><Relationship Type="http://schemas.openxmlformats.org/officeDocument/2006/relationships/slide" Target="/ppt/slides/slide4.xml" Id="R594b05ebcb2e422d" /><Relationship Type="http://schemas.openxmlformats.org/officeDocument/2006/relationships/slide" Target="/ppt/slides/slide5.xml" Id="R49f3753ad1c74e1d" /><Relationship Type="http://schemas.openxmlformats.org/officeDocument/2006/relationships/slide" Target="/ppt/slides/slide6.xml" Id="R9c25f409310a4367" /><Relationship Type="http://schemas.openxmlformats.org/officeDocument/2006/relationships/slide" Target="/ppt/slides/slide7.xml" Id="R1648f98a37b740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f32d614b9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05abf75d34cee" /><Relationship Type="http://schemas.openxmlformats.org/officeDocument/2006/relationships/theme" Target="/ppt/slideMasters/theme/theme1.xml" Id="Rd4ede6c0d68f47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05abf75d3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6867ae959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dd88570a74d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e6b81920e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b7c46386e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07c1e0d4f4d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a2020db79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1ff2efc2945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