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6735071ab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35db7fcced49a9"/>
  </p:sldMasterIdLst>
  <p:sldIdLst>
    <p:sldId xmlns:r="http://schemas.openxmlformats.org/officeDocument/2006/relationships" id="256" r:id="Rb1ea883283e4487e"/>
    <p:sldId xmlns:r="http://schemas.openxmlformats.org/officeDocument/2006/relationships" id="257" r:id="Ra37dff74f9024a4e"/>
    <p:sldId xmlns:r="http://schemas.openxmlformats.org/officeDocument/2006/relationships" id="258" r:id="Rae604f68bfbf480c"/>
    <p:sldId xmlns:r="http://schemas.openxmlformats.org/officeDocument/2006/relationships" id="259" r:id="R56a3c86737094d52"/>
    <p:sldId xmlns:r="http://schemas.openxmlformats.org/officeDocument/2006/relationships" id="260" r:id="Rc1514c5e20874bf3"/>
    <p:sldId xmlns:r="http://schemas.openxmlformats.org/officeDocument/2006/relationships" id="261" r:id="R20ac0a280c6549f5"/>
    <p:sldId xmlns:r="http://schemas.openxmlformats.org/officeDocument/2006/relationships" id="262" r:id="R702b677ac8b9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5db7fcced49a9" /><Relationship Type="http://schemas.openxmlformats.org/officeDocument/2006/relationships/slide" Target="/ppt/slides/slide1.xml" Id="Rb1ea883283e4487e" /><Relationship Type="http://schemas.openxmlformats.org/officeDocument/2006/relationships/slide" Target="/ppt/slides/slide2.xml" Id="Ra37dff74f9024a4e" /><Relationship Type="http://schemas.openxmlformats.org/officeDocument/2006/relationships/slide" Target="/ppt/slides/slide3.xml" Id="Rae604f68bfbf480c" /><Relationship Type="http://schemas.openxmlformats.org/officeDocument/2006/relationships/slide" Target="/ppt/slides/slide4.xml" Id="R56a3c86737094d52" /><Relationship Type="http://schemas.openxmlformats.org/officeDocument/2006/relationships/slide" Target="/ppt/slides/slide5.xml" Id="Rc1514c5e20874bf3" /><Relationship Type="http://schemas.openxmlformats.org/officeDocument/2006/relationships/slide" Target="/ppt/slides/slide6.xml" Id="R20ac0a280c6549f5" /><Relationship Type="http://schemas.openxmlformats.org/officeDocument/2006/relationships/slide" Target="/ppt/slides/slide7.xml" Id="R702b677ac8b9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69d7596fb45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0d2d071f24198" /><Relationship Type="http://schemas.openxmlformats.org/officeDocument/2006/relationships/theme" Target="/ppt/slideMasters/theme/theme1.xml" Id="R87aadbad0597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0d2d071f2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f31cbddb1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8e2135f4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77108e82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3b491382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4262f902940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8e71f322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33c61ae42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