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25dc34eeeb48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fa8fe1a3684620"/>
  </p:sldMasterIdLst>
  <p:sldIdLst>
    <p:sldId xmlns:r="http://schemas.openxmlformats.org/officeDocument/2006/relationships" id="256" r:id="Ra75b96b376c447e2"/>
    <p:sldId xmlns:r="http://schemas.openxmlformats.org/officeDocument/2006/relationships" id="257" r:id="R092d95b4868c4946"/>
    <p:sldId xmlns:r="http://schemas.openxmlformats.org/officeDocument/2006/relationships" id="258" r:id="Ref76a8dd11864a75"/>
    <p:sldId xmlns:r="http://schemas.openxmlformats.org/officeDocument/2006/relationships" id="259" r:id="R07ba4b21b69d4ac6"/>
    <p:sldId xmlns:r="http://schemas.openxmlformats.org/officeDocument/2006/relationships" id="260" r:id="Rfc0ef4ad93fe4c9e"/>
    <p:sldId xmlns:r="http://schemas.openxmlformats.org/officeDocument/2006/relationships" id="261" r:id="R10f3d537b52f4bb1"/>
    <p:sldId xmlns:r="http://schemas.openxmlformats.org/officeDocument/2006/relationships" id="262" r:id="R4ed48c6b173247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fa8fe1a3684620" /><Relationship Type="http://schemas.openxmlformats.org/officeDocument/2006/relationships/slide" Target="/ppt/slides/slide1.xml" Id="Ra75b96b376c447e2" /><Relationship Type="http://schemas.openxmlformats.org/officeDocument/2006/relationships/slide" Target="/ppt/slides/slide2.xml" Id="R092d95b4868c4946" /><Relationship Type="http://schemas.openxmlformats.org/officeDocument/2006/relationships/slide" Target="/ppt/slides/slide3.xml" Id="Ref76a8dd11864a75" /><Relationship Type="http://schemas.openxmlformats.org/officeDocument/2006/relationships/slide" Target="/ppt/slides/slide4.xml" Id="R07ba4b21b69d4ac6" /><Relationship Type="http://schemas.openxmlformats.org/officeDocument/2006/relationships/slide" Target="/ppt/slides/slide5.xml" Id="Rfc0ef4ad93fe4c9e" /><Relationship Type="http://schemas.openxmlformats.org/officeDocument/2006/relationships/slide" Target="/ppt/slides/slide6.xml" Id="R10f3d537b52f4bb1" /><Relationship Type="http://schemas.openxmlformats.org/officeDocument/2006/relationships/slide" Target="/ppt/slides/slide7.xml" Id="R4ed48c6b173247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0f89ad30a140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047d8b438440f" /><Relationship Type="http://schemas.openxmlformats.org/officeDocument/2006/relationships/theme" Target="/ppt/slideMasters/theme/theme1.xml" Id="Re4328d3a02e243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f047d8b43844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d69a2d99b44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9dbd3887a49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7f741a1ec4e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bfe27024a4a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846f6c2f240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704193d8841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f9121fc5e47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BOKK AS ble etablert [år] og holder til i Orre.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13 128 443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1 178 897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1 140 278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1 730 304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4 201 798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INGVE HETLAND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ROSLAND HETLAND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Heiamarka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4343 Orre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22 76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annette@bokk-as.no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915 514 146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