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cc572a9c9a48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adfb3ba6774cc7"/>
  </p:sldMasterIdLst>
  <p:sldIdLst>
    <p:sldId xmlns:r="http://schemas.openxmlformats.org/officeDocument/2006/relationships" id="256" r:id="R79d29a052dbf4225"/>
    <p:sldId xmlns:r="http://schemas.openxmlformats.org/officeDocument/2006/relationships" id="257" r:id="R91c70d222e2148f1"/>
    <p:sldId xmlns:r="http://schemas.openxmlformats.org/officeDocument/2006/relationships" id="258" r:id="R43c80d24a0d44908"/>
    <p:sldId xmlns:r="http://schemas.openxmlformats.org/officeDocument/2006/relationships" id="259" r:id="R3eb2e2920eed469e"/>
    <p:sldId xmlns:r="http://schemas.openxmlformats.org/officeDocument/2006/relationships" id="260" r:id="Re705cd45047d43c1"/>
    <p:sldId xmlns:r="http://schemas.openxmlformats.org/officeDocument/2006/relationships" id="261" r:id="R9f9fae8abd8c4adc"/>
    <p:sldId xmlns:r="http://schemas.openxmlformats.org/officeDocument/2006/relationships" id="262" r:id="R670caa015c5448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adfb3ba6774cc7" /><Relationship Type="http://schemas.openxmlformats.org/officeDocument/2006/relationships/slide" Target="/ppt/slides/slide1.xml" Id="R79d29a052dbf4225" /><Relationship Type="http://schemas.openxmlformats.org/officeDocument/2006/relationships/slide" Target="/ppt/slides/slide2.xml" Id="R91c70d222e2148f1" /><Relationship Type="http://schemas.openxmlformats.org/officeDocument/2006/relationships/slide" Target="/ppt/slides/slide3.xml" Id="R43c80d24a0d44908" /><Relationship Type="http://schemas.openxmlformats.org/officeDocument/2006/relationships/slide" Target="/ppt/slides/slide4.xml" Id="R3eb2e2920eed469e" /><Relationship Type="http://schemas.openxmlformats.org/officeDocument/2006/relationships/slide" Target="/ppt/slides/slide5.xml" Id="Re705cd45047d43c1" /><Relationship Type="http://schemas.openxmlformats.org/officeDocument/2006/relationships/slide" Target="/ppt/slides/slide6.xml" Id="R9f9fae8abd8c4adc" /><Relationship Type="http://schemas.openxmlformats.org/officeDocument/2006/relationships/slide" Target="/ppt/slides/slide7.xml" Id="R670caa015c5448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ad917dfc2343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ef6205a9f4c62" /><Relationship Type="http://schemas.openxmlformats.org/officeDocument/2006/relationships/theme" Target="/ppt/slideMasters/theme/theme1.xml" Id="Rbad7103f7bd142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5ef6205a9f4c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5030813a344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dea690d814b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677df73164f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9a9bd830948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ab883590942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6e68b4aa143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d61e8b8674c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BOKK AS ble etablert [år] og holder til i 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13 128 443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1 178 897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1 140 278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1 730 304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4 201 798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ARNT INGVE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ANNETTE ROSLAND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Heiamarka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4343 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22 76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annette@bokk-as.no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915 514 146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