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5a546875c447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35b31ddcee41b4"/>
  </p:sldMasterIdLst>
  <p:sldIdLst>
    <p:sldId xmlns:r="http://schemas.openxmlformats.org/officeDocument/2006/relationships" id="256" r:id="R2224d69764af40a4"/>
    <p:sldId xmlns:r="http://schemas.openxmlformats.org/officeDocument/2006/relationships" id="257" r:id="R6f50b2d00b474e4f"/>
    <p:sldId xmlns:r="http://schemas.openxmlformats.org/officeDocument/2006/relationships" id="258" r:id="Rf746da458d7c4052"/>
    <p:sldId xmlns:r="http://schemas.openxmlformats.org/officeDocument/2006/relationships" id="259" r:id="R182cbfc59bba4114"/>
    <p:sldId xmlns:r="http://schemas.openxmlformats.org/officeDocument/2006/relationships" id="260" r:id="Reed8853b531442f7"/>
    <p:sldId xmlns:r="http://schemas.openxmlformats.org/officeDocument/2006/relationships" id="261" r:id="Re3337032d03d4a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35b31ddcee41b4" /><Relationship Type="http://schemas.openxmlformats.org/officeDocument/2006/relationships/slide" Target="/ppt/slides/slide1.xml" Id="R2224d69764af40a4" /><Relationship Type="http://schemas.openxmlformats.org/officeDocument/2006/relationships/slide" Target="/ppt/slides/slide2.xml" Id="R6f50b2d00b474e4f" /><Relationship Type="http://schemas.openxmlformats.org/officeDocument/2006/relationships/slide" Target="/ppt/slides/slide3.xml" Id="Rf746da458d7c4052" /><Relationship Type="http://schemas.openxmlformats.org/officeDocument/2006/relationships/slide" Target="/ppt/slides/slide4.xml" Id="R182cbfc59bba4114" /><Relationship Type="http://schemas.openxmlformats.org/officeDocument/2006/relationships/slide" Target="/ppt/slides/slide5.xml" Id="Reed8853b531442f7" /><Relationship Type="http://schemas.openxmlformats.org/officeDocument/2006/relationships/slide" Target="/ppt/slides/slide6.xml" Id="Re3337032d03d4a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79ae5480447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5b066c04c4477" /><Relationship Type="http://schemas.openxmlformats.org/officeDocument/2006/relationships/theme" Target="/ppt/slideMasters/theme/theme1.xml" Id="R41c10078e64944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05b066c04c44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8cf80b4274f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81d0386a94c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9a08dd0fc46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0784ed53b42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24d72830b49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666dbc29c41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LUKAS 12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LUKAS 12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2 235 167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2 235 167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Brennhaugvegen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