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91e4c983e48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32a53d3ee4779"/>
  </p:sldMasterIdLst>
  <p:sldIdLst>
    <p:sldId xmlns:r="http://schemas.openxmlformats.org/officeDocument/2006/relationships" id="256" r:id="Rfda722057add4283"/>
    <p:sldId xmlns:r="http://schemas.openxmlformats.org/officeDocument/2006/relationships" id="257" r:id="Rd1c5c3adeeba412b"/>
    <p:sldId xmlns:r="http://schemas.openxmlformats.org/officeDocument/2006/relationships" id="258" r:id="Rc0dd619812fd4f03"/>
    <p:sldId xmlns:r="http://schemas.openxmlformats.org/officeDocument/2006/relationships" id="259" r:id="Rf0a8184e9ce24a55"/>
    <p:sldId xmlns:r="http://schemas.openxmlformats.org/officeDocument/2006/relationships" id="260" r:id="R009fbe54aa964b20"/>
    <p:sldId xmlns:r="http://schemas.openxmlformats.org/officeDocument/2006/relationships" id="261" r:id="Rb6cb901de8f644f9"/>
    <p:sldId xmlns:r="http://schemas.openxmlformats.org/officeDocument/2006/relationships" id="262" r:id="Rbbab63cd752e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32a53d3ee4779" /><Relationship Type="http://schemas.openxmlformats.org/officeDocument/2006/relationships/slide" Target="/ppt/slides/slide1.xml" Id="Rfda722057add4283" /><Relationship Type="http://schemas.openxmlformats.org/officeDocument/2006/relationships/slide" Target="/ppt/slides/slide2.xml" Id="Rd1c5c3adeeba412b" /><Relationship Type="http://schemas.openxmlformats.org/officeDocument/2006/relationships/slide" Target="/ppt/slides/slide3.xml" Id="Rc0dd619812fd4f03" /><Relationship Type="http://schemas.openxmlformats.org/officeDocument/2006/relationships/slide" Target="/ppt/slides/slide4.xml" Id="Rf0a8184e9ce24a55" /><Relationship Type="http://schemas.openxmlformats.org/officeDocument/2006/relationships/slide" Target="/ppt/slides/slide5.xml" Id="R009fbe54aa964b20" /><Relationship Type="http://schemas.openxmlformats.org/officeDocument/2006/relationships/slide" Target="/ppt/slides/slide6.xml" Id="Rb6cb901de8f644f9" /><Relationship Type="http://schemas.openxmlformats.org/officeDocument/2006/relationships/slide" Target="/ppt/slides/slide7.xml" Id="Rbbab63cd752e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cc712620740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2c6c38c80437a" /><Relationship Type="http://schemas.openxmlformats.org/officeDocument/2006/relationships/theme" Target="/ppt/slideMasters/theme/theme1.xml" Id="Rd90b86ecb3e6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02c6c38c80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e891189a040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0cc21ee34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092793ba5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2f6cef70d43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9ad261c8b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4b1b0ab5c47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1f81dd44d4c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O.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O.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−1 466 255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1 213 715 860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110 544 114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165 484 651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Hilles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915 512 399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