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333a01747146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90360153664767"/>
  </p:sldMasterIdLst>
  <p:sldIdLst>
    <p:sldId xmlns:r="http://schemas.openxmlformats.org/officeDocument/2006/relationships" id="256" r:id="Rf843cbf37cb6486d"/>
    <p:sldId xmlns:r="http://schemas.openxmlformats.org/officeDocument/2006/relationships" id="257" r:id="R46a7a2ebd8fc45d2"/>
    <p:sldId xmlns:r="http://schemas.openxmlformats.org/officeDocument/2006/relationships" id="258" r:id="Rbc804197ef7b418f"/>
    <p:sldId xmlns:r="http://schemas.openxmlformats.org/officeDocument/2006/relationships" id="259" r:id="R235ef3e9080746ce"/>
    <p:sldId xmlns:r="http://schemas.openxmlformats.org/officeDocument/2006/relationships" id="260" r:id="Ra630340fd8514aba"/>
    <p:sldId xmlns:r="http://schemas.openxmlformats.org/officeDocument/2006/relationships" id="261" r:id="Rbc45ed5f706b43a4"/>
    <p:sldId xmlns:r="http://schemas.openxmlformats.org/officeDocument/2006/relationships" id="262" r:id="R39b261553b5540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90360153664767" /><Relationship Type="http://schemas.openxmlformats.org/officeDocument/2006/relationships/slide" Target="/ppt/slides/slide1.xml" Id="Rf843cbf37cb6486d" /><Relationship Type="http://schemas.openxmlformats.org/officeDocument/2006/relationships/slide" Target="/ppt/slides/slide2.xml" Id="R46a7a2ebd8fc45d2" /><Relationship Type="http://schemas.openxmlformats.org/officeDocument/2006/relationships/slide" Target="/ppt/slides/slide3.xml" Id="Rbc804197ef7b418f" /><Relationship Type="http://schemas.openxmlformats.org/officeDocument/2006/relationships/slide" Target="/ppt/slides/slide4.xml" Id="R235ef3e9080746ce" /><Relationship Type="http://schemas.openxmlformats.org/officeDocument/2006/relationships/slide" Target="/ppt/slides/slide5.xml" Id="Ra630340fd8514aba" /><Relationship Type="http://schemas.openxmlformats.org/officeDocument/2006/relationships/slide" Target="/ppt/slides/slide6.xml" Id="Rbc45ed5f706b43a4" /><Relationship Type="http://schemas.openxmlformats.org/officeDocument/2006/relationships/slide" Target="/ppt/slides/slide7.xml" Id="R39b261553b5540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d75aad3d2845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5558797e614b75" /><Relationship Type="http://schemas.openxmlformats.org/officeDocument/2006/relationships/theme" Target="/ppt/slideMasters/theme/theme1.xml" Id="R4c7ec56e1d8f47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5558797e614b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ce09a33f74d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316b77c8c4b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48cb6041dd42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51a1ba3a2844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1c533702f47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f623329aa54c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36dcc73f3e41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HEFTE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HEFTE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HEFTE MASKIN AS ble etablert [år] og holder til i Torpo.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HEFTE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HEFTE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HEFTE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8 933 701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−117 290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13 171 931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14 835 709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HEFTE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HEFTE EDVIN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HEFTE HENNING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HEFTE OLE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HEFTE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Oppheimsvegen 395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3579 Torpo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915 501 834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HEFTE MASKIN AS</a:t>
            </a:r>
          </a:p>
        </p:txBody>
      </p:sp>
    </p:spTree>
  </p:cSld>
  <p:clrMapOvr>
    <a:masterClrMapping xmlns:a="http://schemas.openxmlformats.org/drawingml/2006/main"/>
  </p:clrMapOvr>
</p:sld>
</file>