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0df88b596c4c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a43d46af5f44e8"/>
  </p:sldMasterIdLst>
  <p:sldIdLst>
    <p:sldId xmlns:r="http://schemas.openxmlformats.org/officeDocument/2006/relationships" id="256" r:id="R3a914519769f45ec"/>
    <p:sldId xmlns:r="http://schemas.openxmlformats.org/officeDocument/2006/relationships" id="257" r:id="R8dae02a7005a4d73"/>
    <p:sldId xmlns:r="http://schemas.openxmlformats.org/officeDocument/2006/relationships" id="258" r:id="R85c763a7ecba4ece"/>
    <p:sldId xmlns:r="http://schemas.openxmlformats.org/officeDocument/2006/relationships" id="259" r:id="R9bffdb5059be419d"/>
    <p:sldId xmlns:r="http://schemas.openxmlformats.org/officeDocument/2006/relationships" id="260" r:id="R00820f4b07c644a2"/>
    <p:sldId xmlns:r="http://schemas.openxmlformats.org/officeDocument/2006/relationships" id="261" r:id="R99712283737b4dd5"/>
    <p:sldId xmlns:r="http://schemas.openxmlformats.org/officeDocument/2006/relationships" id="262" r:id="Rca7b3e0c1dc341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a43d46af5f44e8" /><Relationship Type="http://schemas.openxmlformats.org/officeDocument/2006/relationships/slide" Target="/ppt/slides/slide1.xml" Id="R3a914519769f45ec" /><Relationship Type="http://schemas.openxmlformats.org/officeDocument/2006/relationships/slide" Target="/ppt/slides/slide2.xml" Id="R8dae02a7005a4d73" /><Relationship Type="http://schemas.openxmlformats.org/officeDocument/2006/relationships/slide" Target="/ppt/slides/slide3.xml" Id="R85c763a7ecba4ece" /><Relationship Type="http://schemas.openxmlformats.org/officeDocument/2006/relationships/slide" Target="/ppt/slides/slide4.xml" Id="R9bffdb5059be419d" /><Relationship Type="http://schemas.openxmlformats.org/officeDocument/2006/relationships/slide" Target="/ppt/slides/slide5.xml" Id="R00820f4b07c644a2" /><Relationship Type="http://schemas.openxmlformats.org/officeDocument/2006/relationships/slide" Target="/ppt/slides/slide6.xml" Id="R99712283737b4dd5" /><Relationship Type="http://schemas.openxmlformats.org/officeDocument/2006/relationships/slide" Target="/ppt/slides/slide7.xml" Id="Rca7b3e0c1dc341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f3215691dc40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629c3da1445ae" /><Relationship Type="http://schemas.openxmlformats.org/officeDocument/2006/relationships/theme" Target="/ppt/slideMasters/theme/theme1.xml" Id="R7d164b1b919b49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f629c3da1445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37e00ac804f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65f3467b2441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ca3f9e3244c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25b1a1aba4f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a2f1741e746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f7b09e7434e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954685f2348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HARALDSEIDVÅGEN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HARALDSEIDVÅGEN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HARALDSEIDVÅGEN EIENDOM AS ble etablert [år] og holder til i Skjold.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HARALDSEIDVÅGEN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HARALDSEIDVÅGEN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HARALDSEIDVÅGEN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1 811 709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995 363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476 013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1 194 975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9 817 606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HARALDSEIDVÅGEN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AUDUN ANTONSEN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HARALDSEIDVÅGEN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Haraldseidvågen 257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5574 Skjold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915 466 869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HARALDSEIDVÅGEN EIENDOM AS</a:t>
            </a:r>
          </a:p>
        </p:txBody>
      </p:sp>
    </p:spTree>
  </p:cSld>
  <p:clrMapOvr>
    <a:masterClrMapping xmlns:a="http://schemas.openxmlformats.org/drawingml/2006/main"/>
  </p:clrMapOvr>
</p:sld>
</file>