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2db1d345a846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6b5a589d0249b6"/>
  </p:sldMasterIdLst>
  <p:sldIdLst>
    <p:sldId xmlns:r="http://schemas.openxmlformats.org/officeDocument/2006/relationships" id="256" r:id="Rfb22d9a531a14813"/>
    <p:sldId xmlns:r="http://schemas.openxmlformats.org/officeDocument/2006/relationships" id="257" r:id="Ree0ee538be21466a"/>
    <p:sldId xmlns:r="http://schemas.openxmlformats.org/officeDocument/2006/relationships" id="258" r:id="R979a244cfa3141e8"/>
    <p:sldId xmlns:r="http://schemas.openxmlformats.org/officeDocument/2006/relationships" id="259" r:id="Ra4733ae616d54f3d"/>
    <p:sldId xmlns:r="http://schemas.openxmlformats.org/officeDocument/2006/relationships" id="260" r:id="Re2bac3a81f8e45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6b5a589d0249b6" /><Relationship Type="http://schemas.openxmlformats.org/officeDocument/2006/relationships/slide" Target="/ppt/slides/slide1.xml" Id="Rfb22d9a531a14813" /><Relationship Type="http://schemas.openxmlformats.org/officeDocument/2006/relationships/slide" Target="/ppt/slides/slide2.xml" Id="Ree0ee538be21466a" /><Relationship Type="http://schemas.openxmlformats.org/officeDocument/2006/relationships/slide" Target="/ppt/slides/slide3.xml" Id="R979a244cfa3141e8" /><Relationship Type="http://schemas.openxmlformats.org/officeDocument/2006/relationships/slide" Target="/ppt/slides/slide4.xml" Id="Ra4733ae616d54f3d" /><Relationship Type="http://schemas.openxmlformats.org/officeDocument/2006/relationships/slide" Target="/ppt/slides/slide5.xml" Id="Re2bac3a81f8e45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a3227668fa43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5e016a41c42e7" /><Relationship Type="http://schemas.openxmlformats.org/officeDocument/2006/relationships/theme" Target="/ppt/slideMasters/theme/theme1.xml" Id="R70e619aa0e5645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45e016a41c42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3f64f840f4f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31a2084be48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67806d1f54e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7d9e35d114d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3f1fbd04e44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IKM OMC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IKM OMC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IKM OMC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IKM OMC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IKM OMC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IKM OMC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915 464 645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IKM OMC AS</a:t>
            </a:r>
          </a:p>
        </p:txBody>
      </p:sp>
    </p:spTree>
  </p:cSld>
  <p:clrMapOvr>
    <a:masterClrMapping xmlns:a="http://schemas.openxmlformats.org/drawingml/2006/main"/>
  </p:clrMapOvr>
</p:sld>
</file>