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65aed224f746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7c014c88a4261"/>
  </p:sldMasterIdLst>
  <p:sldIdLst>
    <p:sldId xmlns:r="http://schemas.openxmlformats.org/officeDocument/2006/relationships" id="256" r:id="Rce51f419bb7b4a8f"/>
    <p:sldId xmlns:r="http://schemas.openxmlformats.org/officeDocument/2006/relationships" id="257" r:id="Redc8f64cbab54aa5"/>
    <p:sldId xmlns:r="http://schemas.openxmlformats.org/officeDocument/2006/relationships" id="258" r:id="Rf2190a05d4d94a3c"/>
    <p:sldId xmlns:r="http://schemas.openxmlformats.org/officeDocument/2006/relationships" id="259" r:id="R3517c8bdbfe64cc6"/>
    <p:sldId xmlns:r="http://schemas.openxmlformats.org/officeDocument/2006/relationships" id="260" r:id="Rf063d057b6be4394"/>
    <p:sldId xmlns:r="http://schemas.openxmlformats.org/officeDocument/2006/relationships" id="261" r:id="R286d736bef2947b4"/>
    <p:sldId xmlns:r="http://schemas.openxmlformats.org/officeDocument/2006/relationships" id="262" r:id="R0cd30d2906f64c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7c014c88a4261" /><Relationship Type="http://schemas.openxmlformats.org/officeDocument/2006/relationships/slide" Target="/ppt/slides/slide1.xml" Id="Rce51f419bb7b4a8f" /><Relationship Type="http://schemas.openxmlformats.org/officeDocument/2006/relationships/slide" Target="/ppt/slides/slide2.xml" Id="Redc8f64cbab54aa5" /><Relationship Type="http://schemas.openxmlformats.org/officeDocument/2006/relationships/slide" Target="/ppt/slides/slide3.xml" Id="Rf2190a05d4d94a3c" /><Relationship Type="http://schemas.openxmlformats.org/officeDocument/2006/relationships/slide" Target="/ppt/slides/slide4.xml" Id="R3517c8bdbfe64cc6" /><Relationship Type="http://schemas.openxmlformats.org/officeDocument/2006/relationships/slide" Target="/ppt/slides/slide5.xml" Id="Rf063d057b6be4394" /><Relationship Type="http://schemas.openxmlformats.org/officeDocument/2006/relationships/slide" Target="/ppt/slides/slide6.xml" Id="R286d736bef2947b4" /><Relationship Type="http://schemas.openxmlformats.org/officeDocument/2006/relationships/slide" Target="/ppt/slides/slide7.xml" Id="R0cd30d2906f64c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e651d913d46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04fd5f242404b" /><Relationship Type="http://schemas.openxmlformats.org/officeDocument/2006/relationships/theme" Target="/ppt/slideMasters/theme/theme1.xml" Id="R5055353b93444c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d04fd5f24240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426de2954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a66a0d5a347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096063e7544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569c0ad73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e329c589041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698d3c5d542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13a1da9024a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FJORDTECH AS ble etablert [år] og holder til i Båtsfjord.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−198 622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3 524 635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3 343 060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EEVA-LIISA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9990 Båtsfjord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firmapost@fjordtech.as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www.fjordtech.as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915 448 739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FJORDTECH AS</a:t>
            </a:r>
          </a:p>
        </p:txBody>
      </p:sp>
    </p:spTree>
  </p:cSld>
  <p:clrMapOvr>
    <a:masterClrMapping xmlns:a="http://schemas.openxmlformats.org/drawingml/2006/main"/>
  </p:clrMapOvr>
</p:sld>
</file>