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57f67a4d054d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1f96eba8984e1f"/>
  </p:sldMasterIdLst>
  <p:sldIdLst>
    <p:sldId xmlns:r="http://schemas.openxmlformats.org/officeDocument/2006/relationships" id="256" r:id="R5d5c32a2cb21407e"/>
    <p:sldId xmlns:r="http://schemas.openxmlformats.org/officeDocument/2006/relationships" id="257" r:id="R2f06fde27c4b4f18"/>
    <p:sldId xmlns:r="http://schemas.openxmlformats.org/officeDocument/2006/relationships" id="258" r:id="R7ae484f074bd4999"/>
    <p:sldId xmlns:r="http://schemas.openxmlformats.org/officeDocument/2006/relationships" id="259" r:id="R1717698dadad49a0"/>
    <p:sldId xmlns:r="http://schemas.openxmlformats.org/officeDocument/2006/relationships" id="260" r:id="Rd60a5cd5f6124327"/>
    <p:sldId xmlns:r="http://schemas.openxmlformats.org/officeDocument/2006/relationships" id="261" r:id="R85870bb703c346d7"/>
    <p:sldId xmlns:r="http://schemas.openxmlformats.org/officeDocument/2006/relationships" id="262" r:id="R198a019ca4314e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1f96eba8984e1f" /><Relationship Type="http://schemas.openxmlformats.org/officeDocument/2006/relationships/slide" Target="/ppt/slides/slide1.xml" Id="R5d5c32a2cb21407e" /><Relationship Type="http://schemas.openxmlformats.org/officeDocument/2006/relationships/slide" Target="/ppt/slides/slide2.xml" Id="R2f06fde27c4b4f18" /><Relationship Type="http://schemas.openxmlformats.org/officeDocument/2006/relationships/slide" Target="/ppt/slides/slide3.xml" Id="R7ae484f074bd4999" /><Relationship Type="http://schemas.openxmlformats.org/officeDocument/2006/relationships/slide" Target="/ppt/slides/slide4.xml" Id="R1717698dadad49a0" /><Relationship Type="http://schemas.openxmlformats.org/officeDocument/2006/relationships/slide" Target="/ppt/slides/slide5.xml" Id="Rd60a5cd5f6124327" /><Relationship Type="http://schemas.openxmlformats.org/officeDocument/2006/relationships/slide" Target="/ppt/slides/slide6.xml" Id="R85870bb703c346d7" /><Relationship Type="http://schemas.openxmlformats.org/officeDocument/2006/relationships/slide" Target="/ppt/slides/slide7.xml" Id="R198a019ca4314e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7395613844f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0b9778d27488a" /><Relationship Type="http://schemas.openxmlformats.org/officeDocument/2006/relationships/theme" Target="/ppt/slideMasters/theme/theme1.xml" Id="Raaa7dc9744fe43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70b9778d2748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3437f8a0444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1f95c81bb40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4f608b3db4a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73618b8d74d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b07e3ba2341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572aaecb84a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9f355f68d4a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KREAM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−215 723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2 060 056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10 209 081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13 040 261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HAUGEN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Eikåsveien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rune.haugen.hansen@gmail.com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www.kream.no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915 440 967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KREAM AS</a:t>
            </a:r>
          </a:p>
        </p:txBody>
      </p:sp>
    </p:spTree>
  </p:cSld>
  <p:clrMapOvr>
    <a:masterClrMapping xmlns:a="http://schemas.openxmlformats.org/drawingml/2006/main"/>
  </p:clrMapOvr>
</p:sld>
</file>