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695e63c81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d8d453e5c4c75"/>
  </p:sldMasterIdLst>
  <p:sldIdLst>
    <p:sldId xmlns:r="http://schemas.openxmlformats.org/officeDocument/2006/relationships" id="256" r:id="R30967254269c4e55"/>
    <p:sldId xmlns:r="http://schemas.openxmlformats.org/officeDocument/2006/relationships" id="257" r:id="R7846a1b2a01e4f58"/>
    <p:sldId xmlns:r="http://schemas.openxmlformats.org/officeDocument/2006/relationships" id="258" r:id="Rdf4df3d82dd6454d"/>
    <p:sldId xmlns:r="http://schemas.openxmlformats.org/officeDocument/2006/relationships" id="259" r:id="R9a4c3493bcee4c1a"/>
    <p:sldId xmlns:r="http://schemas.openxmlformats.org/officeDocument/2006/relationships" id="260" r:id="R8a49e843de01487a"/>
    <p:sldId xmlns:r="http://schemas.openxmlformats.org/officeDocument/2006/relationships" id="261" r:id="Rf42d2e401d9a4afe"/>
    <p:sldId xmlns:r="http://schemas.openxmlformats.org/officeDocument/2006/relationships" id="262" r:id="R828a9c3c4bff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d8d453e5c4c75" /><Relationship Type="http://schemas.openxmlformats.org/officeDocument/2006/relationships/slide" Target="/ppt/slides/slide1.xml" Id="R30967254269c4e55" /><Relationship Type="http://schemas.openxmlformats.org/officeDocument/2006/relationships/slide" Target="/ppt/slides/slide2.xml" Id="R7846a1b2a01e4f58" /><Relationship Type="http://schemas.openxmlformats.org/officeDocument/2006/relationships/slide" Target="/ppt/slides/slide3.xml" Id="Rdf4df3d82dd6454d" /><Relationship Type="http://schemas.openxmlformats.org/officeDocument/2006/relationships/slide" Target="/ppt/slides/slide4.xml" Id="R9a4c3493bcee4c1a" /><Relationship Type="http://schemas.openxmlformats.org/officeDocument/2006/relationships/slide" Target="/ppt/slides/slide5.xml" Id="R8a49e843de01487a" /><Relationship Type="http://schemas.openxmlformats.org/officeDocument/2006/relationships/slide" Target="/ppt/slides/slide6.xml" Id="Rf42d2e401d9a4afe" /><Relationship Type="http://schemas.openxmlformats.org/officeDocument/2006/relationships/slide" Target="/ppt/slides/slide7.xml" Id="R828a9c3c4bff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ce1e810f4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dbe862fec4a75" /><Relationship Type="http://schemas.openxmlformats.org/officeDocument/2006/relationships/theme" Target="/ppt/slideMasters/theme/theme1.xml" Id="R7e7c28417adc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3dbe862fec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0c8d954bc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67182136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b8995a29a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4d7163bbb4e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efb32e2b7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d609a5684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a54706d0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HYDRO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457 199 047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457 201 107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AVENTRON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915 422 969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