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e11c712cc644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335fe3f30d4780"/>
  </p:sldMasterIdLst>
  <p:sldIdLst>
    <p:sldId xmlns:r="http://schemas.openxmlformats.org/officeDocument/2006/relationships" id="256" r:id="Rc6222334ca034ae7"/>
    <p:sldId xmlns:r="http://schemas.openxmlformats.org/officeDocument/2006/relationships" id="257" r:id="Rd0598c16666f490b"/>
    <p:sldId xmlns:r="http://schemas.openxmlformats.org/officeDocument/2006/relationships" id="258" r:id="R03bee93dba08457c"/>
    <p:sldId xmlns:r="http://schemas.openxmlformats.org/officeDocument/2006/relationships" id="259" r:id="Re97c28e3a95b4f8e"/>
    <p:sldId xmlns:r="http://schemas.openxmlformats.org/officeDocument/2006/relationships" id="260" r:id="R40c8ec6a90d34b70"/>
    <p:sldId xmlns:r="http://schemas.openxmlformats.org/officeDocument/2006/relationships" id="261" r:id="R76174cfa960145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335fe3f30d4780" /><Relationship Type="http://schemas.openxmlformats.org/officeDocument/2006/relationships/slide" Target="/ppt/slides/slide1.xml" Id="Rc6222334ca034ae7" /><Relationship Type="http://schemas.openxmlformats.org/officeDocument/2006/relationships/slide" Target="/ppt/slides/slide2.xml" Id="Rd0598c16666f490b" /><Relationship Type="http://schemas.openxmlformats.org/officeDocument/2006/relationships/slide" Target="/ppt/slides/slide3.xml" Id="R03bee93dba08457c" /><Relationship Type="http://schemas.openxmlformats.org/officeDocument/2006/relationships/slide" Target="/ppt/slides/slide4.xml" Id="Re97c28e3a95b4f8e" /><Relationship Type="http://schemas.openxmlformats.org/officeDocument/2006/relationships/slide" Target="/ppt/slides/slide5.xml" Id="R40c8ec6a90d34b70" /><Relationship Type="http://schemas.openxmlformats.org/officeDocument/2006/relationships/slide" Target="/ppt/slides/slide6.xml" Id="R76174cfa960145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f5b015e38143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680d7be964683" /><Relationship Type="http://schemas.openxmlformats.org/officeDocument/2006/relationships/theme" Target="/ppt/slideMasters/theme/theme1.xml" Id="Rf6ea2e0cf1064b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a680d7be9646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90baaa42646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2b4946c294c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c2a3040e44a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bd3897cf74c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e9af6ed3640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8fb2aa69d4d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NÆRUM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NÆRUM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217 344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234 417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234 417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915 420 338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NÆRUM INVEST AS</a:t>
            </a:r>
          </a:p>
        </p:txBody>
      </p:sp>
    </p:spTree>
  </p:cSld>
  <p:clrMapOvr>
    <a:masterClrMapping xmlns:a="http://schemas.openxmlformats.org/drawingml/2006/main"/>
  </p:clrMapOvr>
</p:sld>
</file>