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4e0b0fbd2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5c3a38a454973"/>
  </p:sldMasterIdLst>
  <p:sldIdLst>
    <p:sldId xmlns:r="http://schemas.openxmlformats.org/officeDocument/2006/relationships" id="256" r:id="R2299acdb12de4797"/>
    <p:sldId xmlns:r="http://schemas.openxmlformats.org/officeDocument/2006/relationships" id="257" r:id="Rcb40ee9ad50d4949"/>
    <p:sldId xmlns:r="http://schemas.openxmlformats.org/officeDocument/2006/relationships" id="258" r:id="R244ad0c220d14ddc"/>
    <p:sldId xmlns:r="http://schemas.openxmlformats.org/officeDocument/2006/relationships" id="259" r:id="R4cc621b2618249b0"/>
    <p:sldId xmlns:r="http://schemas.openxmlformats.org/officeDocument/2006/relationships" id="260" r:id="R692312b8a9a24947"/>
    <p:sldId xmlns:r="http://schemas.openxmlformats.org/officeDocument/2006/relationships" id="261" r:id="R4666f205182a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5c3a38a454973" /><Relationship Type="http://schemas.openxmlformats.org/officeDocument/2006/relationships/slide" Target="/ppt/slides/slide1.xml" Id="R2299acdb12de4797" /><Relationship Type="http://schemas.openxmlformats.org/officeDocument/2006/relationships/slide" Target="/ppt/slides/slide2.xml" Id="Rcb40ee9ad50d4949" /><Relationship Type="http://schemas.openxmlformats.org/officeDocument/2006/relationships/slide" Target="/ppt/slides/slide3.xml" Id="R244ad0c220d14ddc" /><Relationship Type="http://schemas.openxmlformats.org/officeDocument/2006/relationships/slide" Target="/ppt/slides/slide4.xml" Id="R4cc621b2618249b0" /><Relationship Type="http://schemas.openxmlformats.org/officeDocument/2006/relationships/slide" Target="/ppt/slides/slide5.xml" Id="R692312b8a9a24947" /><Relationship Type="http://schemas.openxmlformats.org/officeDocument/2006/relationships/slide" Target="/ppt/slides/slide6.xml" Id="R4666f205182a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290b19a7e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bb7eb6da24f9b" /><Relationship Type="http://schemas.openxmlformats.org/officeDocument/2006/relationships/theme" Target="/ppt/slideMasters/theme/theme1.xml" Id="Rf1ad4a9d5d57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1bb7eb6da24f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569c077ac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c5c45bf34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90516c32a4a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9276bd9ef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69bea0e2b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3f79bba6246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TTTT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TTTT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2 767 335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915 416 985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TTTT INVEST AS</a:t>
            </a:r>
          </a:p>
        </p:txBody>
      </p:sp>
    </p:spTree>
  </p:cSld>
  <p:clrMapOvr>
    <a:masterClrMapping xmlns:a="http://schemas.openxmlformats.org/drawingml/2006/main"/>
  </p:clrMapOvr>
</p:sld>
</file>