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1722c907b74a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f31917d4ba4071"/>
  </p:sldMasterIdLst>
  <p:sldIdLst>
    <p:sldId xmlns:r="http://schemas.openxmlformats.org/officeDocument/2006/relationships" id="256" r:id="Rc96b0b42f00b4af8"/>
    <p:sldId xmlns:r="http://schemas.openxmlformats.org/officeDocument/2006/relationships" id="257" r:id="R2e99aa63962e4e12"/>
    <p:sldId xmlns:r="http://schemas.openxmlformats.org/officeDocument/2006/relationships" id="258" r:id="R3ef4afb086fe4852"/>
    <p:sldId xmlns:r="http://schemas.openxmlformats.org/officeDocument/2006/relationships" id="259" r:id="Rb788e5d97e2a45a8"/>
    <p:sldId xmlns:r="http://schemas.openxmlformats.org/officeDocument/2006/relationships" id="260" r:id="R9dd5aac333234bc5"/>
    <p:sldId xmlns:r="http://schemas.openxmlformats.org/officeDocument/2006/relationships" id="261" r:id="R892b71e04dd64f42"/>
    <p:sldId xmlns:r="http://schemas.openxmlformats.org/officeDocument/2006/relationships" id="262" r:id="Rfd91a4ddddab4a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f31917d4ba4071" /><Relationship Type="http://schemas.openxmlformats.org/officeDocument/2006/relationships/slide" Target="/ppt/slides/slide1.xml" Id="Rc96b0b42f00b4af8" /><Relationship Type="http://schemas.openxmlformats.org/officeDocument/2006/relationships/slide" Target="/ppt/slides/slide2.xml" Id="R2e99aa63962e4e12" /><Relationship Type="http://schemas.openxmlformats.org/officeDocument/2006/relationships/slide" Target="/ppt/slides/slide3.xml" Id="R3ef4afb086fe4852" /><Relationship Type="http://schemas.openxmlformats.org/officeDocument/2006/relationships/slide" Target="/ppt/slides/slide4.xml" Id="Rb788e5d97e2a45a8" /><Relationship Type="http://schemas.openxmlformats.org/officeDocument/2006/relationships/slide" Target="/ppt/slides/slide5.xml" Id="R9dd5aac333234bc5" /><Relationship Type="http://schemas.openxmlformats.org/officeDocument/2006/relationships/slide" Target="/ppt/slides/slide6.xml" Id="R892b71e04dd64f42" /><Relationship Type="http://schemas.openxmlformats.org/officeDocument/2006/relationships/slide" Target="/ppt/slides/slide7.xml" Id="Rfd91a4ddddab4a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991891764d40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038a09c43544ee" /><Relationship Type="http://schemas.openxmlformats.org/officeDocument/2006/relationships/theme" Target="/ppt/slideMasters/theme/theme1.xml" Id="R60c5819bc8cf46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038a09c43544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ad5b6d257d44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4ea112235e4d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df86d3476a4e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c54a71b2f244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0fd7fa9ab24c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aca197453d45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30dda11b6d40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RINGSTAD EIGEDOM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RINGSTAD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RINGSTAD EIGEDOM AS ble etablert [år] og holder til i Ulsteinvik.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RINGSTAD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RINGSTAD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RINGSTAD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1 970 578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882 271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681 517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962 113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1 509 484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RINGSTAD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RINGSTAD NINA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URKE RUNE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RINGSTAD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Bjørndalvegen 5C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6065 Ulsteinvik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915 408 397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RINGSTAD EIGEDOM AS</a:t>
            </a:r>
          </a:p>
        </p:txBody>
      </p:sp>
    </p:spTree>
  </p:cSld>
  <p:clrMapOvr>
    <a:masterClrMapping xmlns:a="http://schemas.openxmlformats.org/drawingml/2006/main"/>
  </p:clrMapOvr>
</p:sld>
</file>