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43907a4a4344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30767cc894c18"/>
  </p:sldMasterIdLst>
  <p:sldIdLst>
    <p:sldId xmlns:r="http://schemas.openxmlformats.org/officeDocument/2006/relationships" id="256" r:id="R97129c00d8574aff"/>
    <p:sldId xmlns:r="http://schemas.openxmlformats.org/officeDocument/2006/relationships" id="257" r:id="Rccc1508d67154982"/>
    <p:sldId xmlns:r="http://schemas.openxmlformats.org/officeDocument/2006/relationships" id="258" r:id="Refcd47d9ce524cff"/>
    <p:sldId xmlns:r="http://schemas.openxmlformats.org/officeDocument/2006/relationships" id="259" r:id="R6ae82c8bc5424e4f"/>
    <p:sldId xmlns:r="http://schemas.openxmlformats.org/officeDocument/2006/relationships" id="260" r:id="Rb7dc3a623ebc4e85"/>
    <p:sldId xmlns:r="http://schemas.openxmlformats.org/officeDocument/2006/relationships" id="261" r:id="R144fa5a095574cec"/>
    <p:sldId xmlns:r="http://schemas.openxmlformats.org/officeDocument/2006/relationships" id="262" r:id="Ra161acd814eb46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30767cc894c18" /><Relationship Type="http://schemas.openxmlformats.org/officeDocument/2006/relationships/slide" Target="/ppt/slides/slide1.xml" Id="R97129c00d8574aff" /><Relationship Type="http://schemas.openxmlformats.org/officeDocument/2006/relationships/slide" Target="/ppt/slides/slide2.xml" Id="Rccc1508d67154982" /><Relationship Type="http://schemas.openxmlformats.org/officeDocument/2006/relationships/slide" Target="/ppt/slides/slide3.xml" Id="Refcd47d9ce524cff" /><Relationship Type="http://schemas.openxmlformats.org/officeDocument/2006/relationships/slide" Target="/ppt/slides/slide4.xml" Id="R6ae82c8bc5424e4f" /><Relationship Type="http://schemas.openxmlformats.org/officeDocument/2006/relationships/slide" Target="/ppt/slides/slide5.xml" Id="Rb7dc3a623ebc4e85" /><Relationship Type="http://schemas.openxmlformats.org/officeDocument/2006/relationships/slide" Target="/ppt/slides/slide6.xml" Id="R144fa5a095574cec" /><Relationship Type="http://schemas.openxmlformats.org/officeDocument/2006/relationships/slide" Target="/ppt/slides/slide7.xml" Id="Ra161acd814eb46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2426c4eff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5b38db7f148fc" /><Relationship Type="http://schemas.openxmlformats.org/officeDocument/2006/relationships/theme" Target="/ppt/slideMasters/theme/theme1.xml" Id="R4ce63df0e6d840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05b38db7f148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a9e99b75c4d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24b6a09584e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cf85ec12646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dab1c1a7045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af8d6f77242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3248d294347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7f0ab17454d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THOMAS BYGG TOTALRENOVERING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BYGG TOTALRENOVERING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1 927 046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271 164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−813 577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157 571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SZCZEREK EWA BARBARA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SZCZEREK TOMASZ KAMIL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Wilh. Wilhelmsens vei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915 370 950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