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b4c5fe5cab4b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a07a130c6a4550"/>
  </p:sldMasterIdLst>
  <p:sldIdLst>
    <p:sldId xmlns:r="http://schemas.openxmlformats.org/officeDocument/2006/relationships" id="256" r:id="R84a66a8a9e694ab1"/>
    <p:sldId xmlns:r="http://schemas.openxmlformats.org/officeDocument/2006/relationships" id="257" r:id="Rbf9f09596ecc495f"/>
    <p:sldId xmlns:r="http://schemas.openxmlformats.org/officeDocument/2006/relationships" id="258" r:id="R60519a55ccea4cd9"/>
    <p:sldId xmlns:r="http://schemas.openxmlformats.org/officeDocument/2006/relationships" id="259" r:id="R9d993afbc7884722"/>
    <p:sldId xmlns:r="http://schemas.openxmlformats.org/officeDocument/2006/relationships" id="260" r:id="R168cc5b2f5b84db8"/>
    <p:sldId xmlns:r="http://schemas.openxmlformats.org/officeDocument/2006/relationships" id="261" r:id="R195c28bbd31e44b7"/>
    <p:sldId xmlns:r="http://schemas.openxmlformats.org/officeDocument/2006/relationships" id="262" r:id="Rd261d7161a194a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a07a130c6a4550" /><Relationship Type="http://schemas.openxmlformats.org/officeDocument/2006/relationships/slide" Target="/ppt/slides/slide1.xml" Id="R84a66a8a9e694ab1" /><Relationship Type="http://schemas.openxmlformats.org/officeDocument/2006/relationships/slide" Target="/ppt/slides/slide2.xml" Id="Rbf9f09596ecc495f" /><Relationship Type="http://schemas.openxmlformats.org/officeDocument/2006/relationships/slide" Target="/ppt/slides/slide3.xml" Id="R60519a55ccea4cd9" /><Relationship Type="http://schemas.openxmlformats.org/officeDocument/2006/relationships/slide" Target="/ppt/slides/slide4.xml" Id="R9d993afbc7884722" /><Relationship Type="http://schemas.openxmlformats.org/officeDocument/2006/relationships/slide" Target="/ppt/slides/slide5.xml" Id="R168cc5b2f5b84db8" /><Relationship Type="http://schemas.openxmlformats.org/officeDocument/2006/relationships/slide" Target="/ppt/slides/slide6.xml" Id="R195c28bbd31e44b7" /><Relationship Type="http://schemas.openxmlformats.org/officeDocument/2006/relationships/slide" Target="/ppt/slides/slide7.xml" Id="Rd261d7161a194a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250546202848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2ba26979e4e2d" /><Relationship Type="http://schemas.openxmlformats.org/officeDocument/2006/relationships/theme" Target="/ppt/slideMasters/theme/theme1.xml" Id="Rfce050563c2045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72ba26979e4e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e822cfba543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ee79c031041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13799abdc42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80775b4b146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9ed5695f74a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1e72d0ed243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93e338a5944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VAN DAM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 DAM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 DAM HOLDING AS ble etablert [år] og holder til i Olsvik.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 DAM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 DAM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 DAM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−39 650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−59 674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1 609 928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1 656 770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 DAM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 JAN ASGEIR VAN DAM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 DAM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A. Lie, Skjenlien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5183 Olsvik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69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post@vdgroup.no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915 340 539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 DAM HOLDING AS</a:t>
            </a:r>
          </a:p>
        </p:txBody>
      </p:sp>
    </p:spTree>
  </p:cSld>
  <p:clrMapOvr>
    <a:masterClrMapping xmlns:a="http://schemas.openxmlformats.org/drawingml/2006/main"/>
  </p:clrMapOvr>
</p:sld>
</file>