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9154ab2c0c4d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119f7d04f847fd"/>
  </p:sldMasterIdLst>
  <p:sldIdLst>
    <p:sldId xmlns:r="http://schemas.openxmlformats.org/officeDocument/2006/relationships" id="256" r:id="R45f3913fc7304139"/>
    <p:sldId xmlns:r="http://schemas.openxmlformats.org/officeDocument/2006/relationships" id="257" r:id="Re54b8476d0e94bb5"/>
    <p:sldId xmlns:r="http://schemas.openxmlformats.org/officeDocument/2006/relationships" id="258" r:id="R70d9f6a8b5824ffb"/>
    <p:sldId xmlns:r="http://schemas.openxmlformats.org/officeDocument/2006/relationships" id="259" r:id="R6749f503752a4686"/>
    <p:sldId xmlns:r="http://schemas.openxmlformats.org/officeDocument/2006/relationships" id="260" r:id="R0e23899cd87c4bd3"/>
    <p:sldId xmlns:r="http://schemas.openxmlformats.org/officeDocument/2006/relationships" id="261" r:id="Ra5c54868fefe4214"/>
    <p:sldId xmlns:r="http://schemas.openxmlformats.org/officeDocument/2006/relationships" id="262" r:id="R93cdf68c395448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119f7d04f847fd" /><Relationship Type="http://schemas.openxmlformats.org/officeDocument/2006/relationships/slide" Target="/ppt/slides/slide1.xml" Id="R45f3913fc7304139" /><Relationship Type="http://schemas.openxmlformats.org/officeDocument/2006/relationships/slide" Target="/ppt/slides/slide2.xml" Id="Re54b8476d0e94bb5" /><Relationship Type="http://schemas.openxmlformats.org/officeDocument/2006/relationships/slide" Target="/ppt/slides/slide3.xml" Id="R70d9f6a8b5824ffb" /><Relationship Type="http://schemas.openxmlformats.org/officeDocument/2006/relationships/slide" Target="/ppt/slides/slide4.xml" Id="R6749f503752a4686" /><Relationship Type="http://schemas.openxmlformats.org/officeDocument/2006/relationships/slide" Target="/ppt/slides/slide5.xml" Id="R0e23899cd87c4bd3" /><Relationship Type="http://schemas.openxmlformats.org/officeDocument/2006/relationships/slide" Target="/ppt/slides/slide6.xml" Id="Ra5c54868fefe4214" /><Relationship Type="http://schemas.openxmlformats.org/officeDocument/2006/relationships/slide" Target="/ppt/slides/slide7.xml" Id="R93cdf68c395448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f20047821a43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151de239b4fd0" /><Relationship Type="http://schemas.openxmlformats.org/officeDocument/2006/relationships/theme" Target="/ppt/slideMasters/theme/theme1.xml" Id="R683d7e290f9541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1151de239b4f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43f719a6542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7d00690ed48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b8d705ae443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af96b28a14e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9f142267543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21c1e21ec48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fc4b4883745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RG REKNESKAP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REKNESKAP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3 703 235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296 237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893 079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1 713 046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JOHANSSON KONSULENT &amp; RÅDGIVNING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NORSTAND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Lønningsåsen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5417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915 304 621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