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f2c2798c7e41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35b3a9e18d4241"/>
  </p:sldMasterIdLst>
  <p:sldIdLst>
    <p:sldId xmlns:r="http://schemas.openxmlformats.org/officeDocument/2006/relationships" id="256" r:id="R214e7ea114644115"/>
    <p:sldId xmlns:r="http://schemas.openxmlformats.org/officeDocument/2006/relationships" id="257" r:id="R2c679feb8ff9441f"/>
    <p:sldId xmlns:r="http://schemas.openxmlformats.org/officeDocument/2006/relationships" id="258" r:id="Rb0119b0ec74a4a03"/>
    <p:sldId xmlns:r="http://schemas.openxmlformats.org/officeDocument/2006/relationships" id="259" r:id="Rb159cf59995a4435"/>
    <p:sldId xmlns:r="http://schemas.openxmlformats.org/officeDocument/2006/relationships" id="260" r:id="R9d155205f10e4461"/>
    <p:sldId xmlns:r="http://schemas.openxmlformats.org/officeDocument/2006/relationships" id="261" r:id="R8b2f649f5b3d4778"/>
    <p:sldId xmlns:r="http://schemas.openxmlformats.org/officeDocument/2006/relationships" id="262" r:id="R96ec1b4cf80b44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35b3a9e18d4241" /><Relationship Type="http://schemas.openxmlformats.org/officeDocument/2006/relationships/slide" Target="/ppt/slides/slide1.xml" Id="R214e7ea114644115" /><Relationship Type="http://schemas.openxmlformats.org/officeDocument/2006/relationships/slide" Target="/ppt/slides/slide2.xml" Id="R2c679feb8ff9441f" /><Relationship Type="http://schemas.openxmlformats.org/officeDocument/2006/relationships/slide" Target="/ppt/slides/slide3.xml" Id="Rb0119b0ec74a4a03" /><Relationship Type="http://schemas.openxmlformats.org/officeDocument/2006/relationships/slide" Target="/ppt/slides/slide4.xml" Id="Rb159cf59995a4435" /><Relationship Type="http://schemas.openxmlformats.org/officeDocument/2006/relationships/slide" Target="/ppt/slides/slide5.xml" Id="R9d155205f10e4461" /><Relationship Type="http://schemas.openxmlformats.org/officeDocument/2006/relationships/slide" Target="/ppt/slides/slide6.xml" Id="R8b2f649f5b3d4778" /><Relationship Type="http://schemas.openxmlformats.org/officeDocument/2006/relationships/slide" Target="/ppt/slides/slide7.xml" Id="R96ec1b4cf80b44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dc1c0db58c42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2947dc3faa42a5" /><Relationship Type="http://schemas.openxmlformats.org/officeDocument/2006/relationships/theme" Target="/ppt/slideMasters/theme/theme1.xml" Id="R2bfe3b8af99e47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2947dc3faa42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b4201cf8134f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0a53a475344f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6feb9a0bb541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45ae095db4a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39b5e914d4a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92d2796abf4b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dd4825148548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KIDSA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KIDSA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KIDSA DRIFT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KIDSA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KIDSA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KIDSA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51 214 608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−154 846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7 747 284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208 034 239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233 648 018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KIDSA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NORLANDIA HEALTH &amp; CARE GROUP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KIDSA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Norlandia, Karl Johans gate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915 272 002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KIDSA DRIFT AS</a:t>
            </a:r>
          </a:p>
        </p:txBody>
      </p:sp>
    </p:spTree>
  </p:cSld>
  <p:clrMapOvr>
    <a:masterClrMapping xmlns:a="http://schemas.openxmlformats.org/drawingml/2006/main"/>
  </p:clrMapOvr>
</p:sld>
</file>