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5449532a8141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bc0ba00c2c41a0"/>
  </p:sldMasterIdLst>
  <p:sldIdLst>
    <p:sldId xmlns:r="http://schemas.openxmlformats.org/officeDocument/2006/relationships" id="256" r:id="Rd40e34fc65bc44ff"/>
    <p:sldId xmlns:r="http://schemas.openxmlformats.org/officeDocument/2006/relationships" id="257" r:id="R4bac38890665425c"/>
    <p:sldId xmlns:r="http://schemas.openxmlformats.org/officeDocument/2006/relationships" id="258" r:id="R2fdfcea2c58c44f9"/>
    <p:sldId xmlns:r="http://schemas.openxmlformats.org/officeDocument/2006/relationships" id="259" r:id="R2aad1e132dd94f90"/>
    <p:sldId xmlns:r="http://schemas.openxmlformats.org/officeDocument/2006/relationships" id="260" r:id="Rafb3413fcdc740cf"/>
    <p:sldId xmlns:r="http://schemas.openxmlformats.org/officeDocument/2006/relationships" id="261" r:id="R19b09fae40c046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bc0ba00c2c41a0" /><Relationship Type="http://schemas.openxmlformats.org/officeDocument/2006/relationships/slide" Target="/ppt/slides/slide1.xml" Id="Rd40e34fc65bc44ff" /><Relationship Type="http://schemas.openxmlformats.org/officeDocument/2006/relationships/slide" Target="/ppt/slides/slide2.xml" Id="R4bac38890665425c" /><Relationship Type="http://schemas.openxmlformats.org/officeDocument/2006/relationships/slide" Target="/ppt/slides/slide3.xml" Id="R2fdfcea2c58c44f9" /><Relationship Type="http://schemas.openxmlformats.org/officeDocument/2006/relationships/slide" Target="/ppt/slides/slide4.xml" Id="R2aad1e132dd94f90" /><Relationship Type="http://schemas.openxmlformats.org/officeDocument/2006/relationships/slide" Target="/ppt/slides/slide5.xml" Id="Rafb3413fcdc740cf" /><Relationship Type="http://schemas.openxmlformats.org/officeDocument/2006/relationships/slide" Target="/ppt/slides/slide6.xml" Id="R19b09fae40c046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92e12d0ed149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fe3609cca4f3d" /><Relationship Type="http://schemas.openxmlformats.org/officeDocument/2006/relationships/theme" Target="/ppt/slideMasters/theme/theme1.xml" Id="Rbde4c67db2164c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afe3609cca4f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d94fc2b524c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f88e178834f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737d89fc147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8b0d6dbcd4f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00d2efeaf45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3ce68eb6646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PORTAL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PORTAL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968 090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1 468 090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915 237 665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PORTAL HOLDING AS</a:t>
            </a:r>
          </a:p>
        </p:txBody>
      </p:sp>
    </p:spTree>
  </p:cSld>
  <p:clrMapOvr>
    <a:masterClrMapping xmlns:a="http://schemas.openxmlformats.org/drawingml/2006/main"/>
  </p:clrMapOvr>
</p:sld>
</file>