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b3ee76319941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eb6c83accb4d8f"/>
  </p:sldMasterIdLst>
  <p:sldIdLst>
    <p:sldId xmlns:r="http://schemas.openxmlformats.org/officeDocument/2006/relationships" id="256" r:id="R4db0c63e15814943"/>
    <p:sldId xmlns:r="http://schemas.openxmlformats.org/officeDocument/2006/relationships" id="257" r:id="R6534b55fef184975"/>
    <p:sldId xmlns:r="http://schemas.openxmlformats.org/officeDocument/2006/relationships" id="258" r:id="Ra9030b2a188c417b"/>
    <p:sldId xmlns:r="http://schemas.openxmlformats.org/officeDocument/2006/relationships" id="259" r:id="R28a5c1417ae34e12"/>
    <p:sldId xmlns:r="http://schemas.openxmlformats.org/officeDocument/2006/relationships" id="260" r:id="Ra5113a62730a42f8"/>
    <p:sldId xmlns:r="http://schemas.openxmlformats.org/officeDocument/2006/relationships" id="261" r:id="R5d7f015ac07944f4"/>
    <p:sldId xmlns:r="http://schemas.openxmlformats.org/officeDocument/2006/relationships" id="262" r:id="R4b179e72402e4e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eb6c83accb4d8f" /><Relationship Type="http://schemas.openxmlformats.org/officeDocument/2006/relationships/slide" Target="/ppt/slides/slide1.xml" Id="R4db0c63e15814943" /><Relationship Type="http://schemas.openxmlformats.org/officeDocument/2006/relationships/slide" Target="/ppt/slides/slide2.xml" Id="R6534b55fef184975" /><Relationship Type="http://schemas.openxmlformats.org/officeDocument/2006/relationships/slide" Target="/ppt/slides/slide3.xml" Id="Ra9030b2a188c417b" /><Relationship Type="http://schemas.openxmlformats.org/officeDocument/2006/relationships/slide" Target="/ppt/slides/slide4.xml" Id="R28a5c1417ae34e12" /><Relationship Type="http://schemas.openxmlformats.org/officeDocument/2006/relationships/slide" Target="/ppt/slides/slide5.xml" Id="Ra5113a62730a42f8" /><Relationship Type="http://schemas.openxmlformats.org/officeDocument/2006/relationships/slide" Target="/ppt/slides/slide6.xml" Id="R5d7f015ac07944f4" /><Relationship Type="http://schemas.openxmlformats.org/officeDocument/2006/relationships/slide" Target="/ppt/slides/slide7.xml" Id="R4b179e72402e4e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03b3502d54c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1c9e822d394b75" /><Relationship Type="http://schemas.openxmlformats.org/officeDocument/2006/relationships/theme" Target="/ppt/slideMasters/theme/theme1.xml" Id="Rcc859d0f1e284e5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c1c9e822d394b7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ca20fdaeb745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11edcfb8547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e9ddc9611446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96aa41dff141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8cff9eb9945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49254c0564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cd103e463462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NYDAHL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ANLEGG AS ble etablert [år] og holder til i Ingeberg.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1 559 967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−184 929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−169 479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975 958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GEIR OVE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NYDAHL STIG ARNE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Narmovegen 277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2323 Ingeberg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geirove@nydahlanlegg.no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915 199 739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NYDAHL ANLEGG AS</a:t>
            </a:r>
          </a:p>
        </p:txBody>
      </p:sp>
    </p:spTree>
  </p:cSld>
  <p:clrMapOvr>
    <a:masterClrMapping xmlns:a="http://schemas.openxmlformats.org/drawingml/2006/main"/>
  </p:clrMapOvr>
</p:sld>
</file>