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9a712817f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72808e240406e"/>
  </p:sldMasterIdLst>
  <p:sldIdLst>
    <p:sldId xmlns:r="http://schemas.openxmlformats.org/officeDocument/2006/relationships" id="256" r:id="Rd2f226b8356449eb"/>
    <p:sldId xmlns:r="http://schemas.openxmlformats.org/officeDocument/2006/relationships" id="257" r:id="R39f428c171fb479d"/>
    <p:sldId xmlns:r="http://schemas.openxmlformats.org/officeDocument/2006/relationships" id="258" r:id="R03b4ebcc888f45e1"/>
    <p:sldId xmlns:r="http://schemas.openxmlformats.org/officeDocument/2006/relationships" id="259" r:id="R1ad2f796dfd448fa"/>
    <p:sldId xmlns:r="http://schemas.openxmlformats.org/officeDocument/2006/relationships" id="260" r:id="R3906ba970cf8447d"/>
    <p:sldId xmlns:r="http://schemas.openxmlformats.org/officeDocument/2006/relationships" id="261" r:id="R228a6507791a48df"/>
    <p:sldId xmlns:r="http://schemas.openxmlformats.org/officeDocument/2006/relationships" id="262" r:id="R20bd4aa939f14e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72808e240406e" /><Relationship Type="http://schemas.openxmlformats.org/officeDocument/2006/relationships/slide" Target="/ppt/slides/slide1.xml" Id="Rd2f226b8356449eb" /><Relationship Type="http://schemas.openxmlformats.org/officeDocument/2006/relationships/slide" Target="/ppt/slides/slide2.xml" Id="R39f428c171fb479d" /><Relationship Type="http://schemas.openxmlformats.org/officeDocument/2006/relationships/slide" Target="/ppt/slides/slide3.xml" Id="R03b4ebcc888f45e1" /><Relationship Type="http://schemas.openxmlformats.org/officeDocument/2006/relationships/slide" Target="/ppt/slides/slide4.xml" Id="R1ad2f796dfd448fa" /><Relationship Type="http://schemas.openxmlformats.org/officeDocument/2006/relationships/slide" Target="/ppt/slides/slide5.xml" Id="R3906ba970cf8447d" /><Relationship Type="http://schemas.openxmlformats.org/officeDocument/2006/relationships/slide" Target="/ppt/slides/slide6.xml" Id="R228a6507791a48df" /><Relationship Type="http://schemas.openxmlformats.org/officeDocument/2006/relationships/slide" Target="/ppt/slides/slide7.xml" Id="R20bd4aa939f14e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e1efd4b1b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78edfedd34301" /><Relationship Type="http://schemas.openxmlformats.org/officeDocument/2006/relationships/theme" Target="/ppt/slideMasters/theme/theme1.xml" Id="R0146e5d13636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78edfedd3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2a190638c41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6f6636ecd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920c355db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7688be9bd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cb24c250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63d99f351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9c47b29dc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T NORNES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2 624 353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