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b5431bcac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f8b73830f430b"/>
  </p:sldMasterIdLst>
  <p:sldIdLst>
    <p:sldId xmlns:r="http://schemas.openxmlformats.org/officeDocument/2006/relationships" id="256" r:id="R0a356f6c76d24cb4"/>
    <p:sldId xmlns:r="http://schemas.openxmlformats.org/officeDocument/2006/relationships" id="257" r:id="R878da66b27004f53"/>
    <p:sldId xmlns:r="http://schemas.openxmlformats.org/officeDocument/2006/relationships" id="258" r:id="Re87c9cddc97549e5"/>
    <p:sldId xmlns:r="http://schemas.openxmlformats.org/officeDocument/2006/relationships" id="259" r:id="Re8a9901342b04286"/>
    <p:sldId xmlns:r="http://schemas.openxmlformats.org/officeDocument/2006/relationships" id="260" r:id="R08d724d895084d37"/>
    <p:sldId xmlns:r="http://schemas.openxmlformats.org/officeDocument/2006/relationships" id="261" r:id="R4e7838406f09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f8b73830f430b" /><Relationship Type="http://schemas.openxmlformats.org/officeDocument/2006/relationships/slide" Target="/ppt/slides/slide1.xml" Id="R0a356f6c76d24cb4" /><Relationship Type="http://schemas.openxmlformats.org/officeDocument/2006/relationships/slide" Target="/ppt/slides/slide2.xml" Id="R878da66b27004f53" /><Relationship Type="http://schemas.openxmlformats.org/officeDocument/2006/relationships/slide" Target="/ppt/slides/slide3.xml" Id="Re87c9cddc97549e5" /><Relationship Type="http://schemas.openxmlformats.org/officeDocument/2006/relationships/slide" Target="/ppt/slides/slide4.xml" Id="Re8a9901342b04286" /><Relationship Type="http://schemas.openxmlformats.org/officeDocument/2006/relationships/slide" Target="/ppt/slides/slide5.xml" Id="R08d724d895084d37" /><Relationship Type="http://schemas.openxmlformats.org/officeDocument/2006/relationships/slide" Target="/ppt/slides/slide6.xml" Id="R4e7838406f09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2410b69a8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a06533e14437" /><Relationship Type="http://schemas.openxmlformats.org/officeDocument/2006/relationships/theme" Target="/ppt/slideMasters/theme/theme1.xml" Id="Rbe1578d92d9d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2a06533e1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68db96c7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437f6ec20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389a1293c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ef811a9c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facb536e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4785958f6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