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32aaa5f1334c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4718e3691c4057"/>
  </p:sldMasterIdLst>
  <p:sldIdLst>
    <p:sldId xmlns:r="http://schemas.openxmlformats.org/officeDocument/2006/relationships" id="256" r:id="R6e987997be1f4107"/>
    <p:sldId xmlns:r="http://schemas.openxmlformats.org/officeDocument/2006/relationships" id="257" r:id="Ref2a6d67aeb84b3c"/>
    <p:sldId xmlns:r="http://schemas.openxmlformats.org/officeDocument/2006/relationships" id="258" r:id="R3430bbaf348b4d86"/>
    <p:sldId xmlns:r="http://schemas.openxmlformats.org/officeDocument/2006/relationships" id="259" r:id="R2c6c75fce80b4969"/>
    <p:sldId xmlns:r="http://schemas.openxmlformats.org/officeDocument/2006/relationships" id="260" r:id="R0a281a5c30484a86"/>
    <p:sldId xmlns:r="http://schemas.openxmlformats.org/officeDocument/2006/relationships" id="261" r:id="R021d101697bd4806"/>
    <p:sldId xmlns:r="http://schemas.openxmlformats.org/officeDocument/2006/relationships" id="262" r:id="Rbae73521d18148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718e3691c4057" /><Relationship Type="http://schemas.openxmlformats.org/officeDocument/2006/relationships/slide" Target="/ppt/slides/slide1.xml" Id="R6e987997be1f4107" /><Relationship Type="http://schemas.openxmlformats.org/officeDocument/2006/relationships/slide" Target="/ppt/slides/slide2.xml" Id="Ref2a6d67aeb84b3c" /><Relationship Type="http://schemas.openxmlformats.org/officeDocument/2006/relationships/slide" Target="/ppt/slides/slide3.xml" Id="R3430bbaf348b4d86" /><Relationship Type="http://schemas.openxmlformats.org/officeDocument/2006/relationships/slide" Target="/ppt/slides/slide4.xml" Id="R2c6c75fce80b4969" /><Relationship Type="http://schemas.openxmlformats.org/officeDocument/2006/relationships/slide" Target="/ppt/slides/slide5.xml" Id="R0a281a5c30484a86" /><Relationship Type="http://schemas.openxmlformats.org/officeDocument/2006/relationships/slide" Target="/ppt/slides/slide6.xml" Id="R021d101697bd4806" /><Relationship Type="http://schemas.openxmlformats.org/officeDocument/2006/relationships/slide" Target="/ppt/slides/slide7.xml" Id="Rbae73521d18148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244224c5e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75d13d0804a60" /><Relationship Type="http://schemas.openxmlformats.org/officeDocument/2006/relationships/theme" Target="/ppt/slideMasters/theme/theme1.xml" Id="R2764d98521044d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875d13d0804a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bda496e0f41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3ffe8f4f140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6e36d44964f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c89b98c1943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70b208a0e4f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5ff18277c44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7a0a17c0c42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ZOLO 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ZOLO KONSULT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1 488 413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414 853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1 368 153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PEINERT ANDERS DAVID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Holters vei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anders.peinert@gmail.com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915 095 089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ZOLO KONSULT AS</a:t>
            </a:r>
          </a:p>
        </p:txBody>
      </p:sp>
    </p:spTree>
  </p:cSld>
  <p:clrMapOvr>
    <a:masterClrMapping xmlns:a="http://schemas.openxmlformats.org/drawingml/2006/main"/>
  </p:clrMapOvr>
</p:sld>
</file>