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7f07ce8d1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a729c0a0f4351"/>
  </p:sldMasterIdLst>
  <p:sldIdLst>
    <p:sldId xmlns:r="http://schemas.openxmlformats.org/officeDocument/2006/relationships" id="256" r:id="R71b78e442b5a4bc4"/>
    <p:sldId xmlns:r="http://schemas.openxmlformats.org/officeDocument/2006/relationships" id="257" r:id="R79b06bc70beb4464"/>
    <p:sldId xmlns:r="http://schemas.openxmlformats.org/officeDocument/2006/relationships" id="258" r:id="R9e088ce22b4640f7"/>
    <p:sldId xmlns:r="http://schemas.openxmlformats.org/officeDocument/2006/relationships" id="259" r:id="Rbbaf46ba01a54e62"/>
    <p:sldId xmlns:r="http://schemas.openxmlformats.org/officeDocument/2006/relationships" id="260" r:id="R4e4d716eebc64d2b"/>
    <p:sldId xmlns:r="http://schemas.openxmlformats.org/officeDocument/2006/relationships" id="261" r:id="Ra127029955d3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a729c0a0f4351" /><Relationship Type="http://schemas.openxmlformats.org/officeDocument/2006/relationships/slide" Target="/ppt/slides/slide1.xml" Id="R71b78e442b5a4bc4" /><Relationship Type="http://schemas.openxmlformats.org/officeDocument/2006/relationships/slide" Target="/ppt/slides/slide2.xml" Id="R79b06bc70beb4464" /><Relationship Type="http://schemas.openxmlformats.org/officeDocument/2006/relationships/slide" Target="/ppt/slides/slide3.xml" Id="R9e088ce22b4640f7" /><Relationship Type="http://schemas.openxmlformats.org/officeDocument/2006/relationships/slide" Target="/ppt/slides/slide4.xml" Id="Rbbaf46ba01a54e62" /><Relationship Type="http://schemas.openxmlformats.org/officeDocument/2006/relationships/slide" Target="/ppt/slides/slide5.xml" Id="R4e4d716eebc64d2b" /><Relationship Type="http://schemas.openxmlformats.org/officeDocument/2006/relationships/slide" Target="/ppt/slides/slide6.xml" Id="Ra127029955d3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34e38309a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9d9745e954a58" /><Relationship Type="http://schemas.openxmlformats.org/officeDocument/2006/relationships/theme" Target="/ppt/slideMasters/theme/theme1.xml" Id="R5e342e8d9b93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9d9745e95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aa27b63646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93cda99df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43add02ac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64fcc1f93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cd02f512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a46d1e57e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915 077 285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