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b61a73ffcd4b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f0fd5abef46a8"/>
  </p:sldMasterIdLst>
  <p:sldIdLst>
    <p:sldId xmlns:r="http://schemas.openxmlformats.org/officeDocument/2006/relationships" id="256" r:id="R76ed9d5d7a5042e9"/>
    <p:sldId xmlns:r="http://schemas.openxmlformats.org/officeDocument/2006/relationships" id="257" r:id="R959bf1b251ba4436"/>
    <p:sldId xmlns:r="http://schemas.openxmlformats.org/officeDocument/2006/relationships" id="258" r:id="R7160c30b4e3f4f02"/>
    <p:sldId xmlns:r="http://schemas.openxmlformats.org/officeDocument/2006/relationships" id="259" r:id="R2ff88d7a2cf74fc9"/>
    <p:sldId xmlns:r="http://schemas.openxmlformats.org/officeDocument/2006/relationships" id="260" r:id="R0c64a995e8b04280"/>
    <p:sldId xmlns:r="http://schemas.openxmlformats.org/officeDocument/2006/relationships" id="261" r:id="Rd2d9733ee12a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f0fd5abef46a8" /><Relationship Type="http://schemas.openxmlformats.org/officeDocument/2006/relationships/slide" Target="/ppt/slides/slide1.xml" Id="R76ed9d5d7a5042e9" /><Relationship Type="http://schemas.openxmlformats.org/officeDocument/2006/relationships/slide" Target="/ppt/slides/slide2.xml" Id="R959bf1b251ba4436" /><Relationship Type="http://schemas.openxmlformats.org/officeDocument/2006/relationships/slide" Target="/ppt/slides/slide3.xml" Id="R7160c30b4e3f4f02" /><Relationship Type="http://schemas.openxmlformats.org/officeDocument/2006/relationships/slide" Target="/ppt/slides/slide4.xml" Id="R2ff88d7a2cf74fc9" /><Relationship Type="http://schemas.openxmlformats.org/officeDocument/2006/relationships/slide" Target="/ppt/slides/slide5.xml" Id="R0c64a995e8b04280" /><Relationship Type="http://schemas.openxmlformats.org/officeDocument/2006/relationships/slide" Target="/ppt/slides/slide6.xml" Id="Rd2d9733ee12a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50554d6ea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9752fff394e59" /><Relationship Type="http://schemas.openxmlformats.org/officeDocument/2006/relationships/theme" Target="/ppt/slideMasters/theme/theme1.xml" Id="R7004a311af58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9752fff394e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bb467bf1944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fb57192b3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6f224c00a41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7a5de3d5e45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a3fe042e5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88025d12e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KARSTEN WINTHER-HANSEN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 WINTHER-HANSEN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915 076 963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WINTHER-HANSEN AS</a:t>
            </a:r>
          </a:p>
        </p:txBody>
      </p:sp>
    </p:spTree>
  </p:cSld>
  <p:clrMapOvr>
    <a:masterClrMapping xmlns:a="http://schemas.openxmlformats.org/drawingml/2006/main"/>
  </p:clrMapOvr>
</p:sld>
</file>