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393328f44247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adfb197aa4cb3"/>
  </p:sldMasterIdLst>
  <p:sldIdLst>
    <p:sldId xmlns:r="http://schemas.openxmlformats.org/officeDocument/2006/relationships" id="256" r:id="R71610e32a0f643ad"/>
    <p:sldId xmlns:r="http://schemas.openxmlformats.org/officeDocument/2006/relationships" id="257" r:id="R2638e93efbd04027"/>
    <p:sldId xmlns:r="http://schemas.openxmlformats.org/officeDocument/2006/relationships" id="258" r:id="R03397a0e733248ae"/>
    <p:sldId xmlns:r="http://schemas.openxmlformats.org/officeDocument/2006/relationships" id="259" r:id="R1e3445684bd94cff"/>
    <p:sldId xmlns:r="http://schemas.openxmlformats.org/officeDocument/2006/relationships" id="260" r:id="R63767717e9a04679"/>
    <p:sldId xmlns:r="http://schemas.openxmlformats.org/officeDocument/2006/relationships" id="261" r:id="Rabf77510cada4304"/>
    <p:sldId xmlns:r="http://schemas.openxmlformats.org/officeDocument/2006/relationships" id="262" r:id="Re718075cbc0445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adfb197aa4cb3" /><Relationship Type="http://schemas.openxmlformats.org/officeDocument/2006/relationships/slide" Target="/ppt/slides/slide1.xml" Id="R71610e32a0f643ad" /><Relationship Type="http://schemas.openxmlformats.org/officeDocument/2006/relationships/slide" Target="/ppt/slides/slide2.xml" Id="R2638e93efbd04027" /><Relationship Type="http://schemas.openxmlformats.org/officeDocument/2006/relationships/slide" Target="/ppt/slides/slide3.xml" Id="R03397a0e733248ae" /><Relationship Type="http://schemas.openxmlformats.org/officeDocument/2006/relationships/slide" Target="/ppt/slides/slide4.xml" Id="R1e3445684bd94cff" /><Relationship Type="http://schemas.openxmlformats.org/officeDocument/2006/relationships/slide" Target="/ppt/slides/slide5.xml" Id="R63767717e9a04679" /><Relationship Type="http://schemas.openxmlformats.org/officeDocument/2006/relationships/slide" Target="/ppt/slides/slide6.xml" Id="Rabf77510cada4304" /><Relationship Type="http://schemas.openxmlformats.org/officeDocument/2006/relationships/slide" Target="/ppt/slides/slide7.xml" Id="Re718075cbc0445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e1bf66a3a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716d8871f4bec" /><Relationship Type="http://schemas.openxmlformats.org/officeDocument/2006/relationships/theme" Target="/ppt/slideMasters/theme/theme1.xml" Id="R25546fc4af0848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716d8871f4b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05733051442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7d5be050241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183db574e48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7572de9a848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994a882e146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a81b3eee347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68865d94b41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BERNARD TORGHANDEL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BERNARD TORGHANDEL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25 975 972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4 309 141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3 140 518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1 592 279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9 261 666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BERNARD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Gullfjellsvegen 472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post@bernardfisk.no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