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8bbe150b90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54849980f4a63"/>
  </p:sldMasterIdLst>
  <p:sldIdLst>
    <p:sldId xmlns:r="http://schemas.openxmlformats.org/officeDocument/2006/relationships" id="256" r:id="R942a8bc4f0b14ada"/>
    <p:sldId xmlns:r="http://schemas.openxmlformats.org/officeDocument/2006/relationships" id="257" r:id="Ra2de51225c52450f"/>
    <p:sldId xmlns:r="http://schemas.openxmlformats.org/officeDocument/2006/relationships" id="258" r:id="R83f3ee90a30745a2"/>
    <p:sldId xmlns:r="http://schemas.openxmlformats.org/officeDocument/2006/relationships" id="259" r:id="R6cfda5c5ac3649b2"/>
    <p:sldId xmlns:r="http://schemas.openxmlformats.org/officeDocument/2006/relationships" id="260" r:id="Rfde0ec2aa4e24f74"/>
    <p:sldId xmlns:r="http://schemas.openxmlformats.org/officeDocument/2006/relationships" id="261" r:id="R985a0663bf8c4e41"/>
    <p:sldId xmlns:r="http://schemas.openxmlformats.org/officeDocument/2006/relationships" id="262" r:id="R04df47bc5720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54849980f4a63" /><Relationship Type="http://schemas.openxmlformats.org/officeDocument/2006/relationships/slide" Target="/ppt/slides/slide1.xml" Id="R942a8bc4f0b14ada" /><Relationship Type="http://schemas.openxmlformats.org/officeDocument/2006/relationships/slide" Target="/ppt/slides/slide2.xml" Id="Ra2de51225c52450f" /><Relationship Type="http://schemas.openxmlformats.org/officeDocument/2006/relationships/slide" Target="/ppt/slides/slide3.xml" Id="R83f3ee90a30745a2" /><Relationship Type="http://schemas.openxmlformats.org/officeDocument/2006/relationships/slide" Target="/ppt/slides/slide4.xml" Id="R6cfda5c5ac3649b2" /><Relationship Type="http://schemas.openxmlformats.org/officeDocument/2006/relationships/slide" Target="/ppt/slides/slide5.xml" Id="Rfde0ec2aa4e24f74" /><Relationship Type="http://schemas.openxmlformats.org/officeDocument/2006/relationships/slide" Target="/ppt/slides/slide6.xml" Id="R985a0663bf8c4e41" /><Relationship Type="http://schemas.openxmlformats.org/officeDocument/2006/relationships/slide" Target="/ppt/slides/slide7.xml" Id="R04df47bc5720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b5357aed54e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21b6b3417440e" /><Relationship Type="http://schemas.openxmlformats.org/officeDocument/2006/relationships/theme" Target="/ppt/slideMasters/theme/theme1.xml" Id="Reedca58e5fd1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021b6b3417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927e46142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5a6795b25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fa578c7d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5379b6499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5b625ed5641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5c2a8024c49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7c1044e73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SJØTRANS AS ble etablert [år] og holder til i Herøy.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7 209 050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598 466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1 554 541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4 632 979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ELIJON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Færøyveien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8850 Herøy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915 046 576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SJØTRANS AS</a:t>
            </a:r>
          </a:p>
        </p:txBody>
      </p:sp>
    </p:spTree>
  </p:cSld>
  <p:clrMapOvr>
    <a:masterClrMapping xmlns:a="http://schemas.openxmlformats.org/drawingml/2006/main"/>
  </p:clrMapOvr>
</p:sld>
</file>