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c325217e1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90816b79e74d8b"/>
  </p:sldMasterIdLst>
  <p:sldIdLst>
    <p:sldId xmlns:r="http://schemas.openxmlformats.org/officeDocument/2006/relationships" id="256" r:id="Rfc8cd6ed1394414b"/>
    <p:sldId xmlns:r="http://schemas.openxmlformats.org/officeDocument/2006/relationships" id="257" r:id="R11edfd9ba80144f8"/>
    <p:sldId xmlns:r="http://schemas.openxmlformats.org/officeDocument/2006/relationships" id="258" r:id="Rbdc135622a884370"/>
    <p:sldId xmlns:r="http://schemas.openxmlformats.org/officeDocument/2006/relationships" id="259" r:id="R4e441515ef98420d"/>
    <p:sldId xmlns:r="http://schemas.openxmlformats.org/officeDocument/2006/relationships" id="260" r:id="Re86cb28438f74d69"/>
    <p:sldId xmlns:r="http://schemas.openxmlformats.org/officeDocument/2006/relationships" id="261" r:id="R7b338372ac614f37"/>
    <p:sldId xmlns:r="http://schemas.openxmlformats.org/officeDocument/2006/relationships" id="262" r:id="R750b0e177c55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0816b79e74d8b" /><Relationship Type="http://schemas.openxmlformats.org/officeDocument/2006/relationships/slide" Target="/ppt/slides/slide1.xml" Id="Rfc8cd6ed1394414b" /><Relationship Type="http://schemas.openxmlformats.org/officeDocument/2006/relationships/slide" Target="/ppt/slides/slide2.xml" Id="R11edfd9ba80144f8" /><Relationship Type="http://schemas.openxmlformats.org/officeDocument/2006/relationships/slide" Target="/ppt/slides/slide3.xml" Id="Rbdc135622a884370" /><Relationship Type="http://schemas.openxmlformats.org/officeDocument/2006/relationships/slide" Target="/ppt/slides/slide4.xml" Id="R4e441515ef98420d" /><Relationship Type="http://schemas.openxmlformats.org/officeDocument/2006/relationships/slide" Target="/ppt/slides/slide5.xml" Id="Re86cb28438f74d69" /><Relationship Type="http://schemas.openxmlformats.org/officeDocument/2006/relationships/slide" Target="/ppt/slides/slide6.xml" Id="R7b338372ac614f37" /><Relationship Type="http://schemas.openxmlformats.org/officeDocument/2006/relationships/slide" Target="/ppt/slides/slide7.xml" Id="R750b0e177c55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e18eb790d4b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b9b71da8b4cc9" /><Relationship Type="http://schemas.openxmlformats.org/officeDocument/2006/relationships/theme" Target="/ppt/slideMasters/theme/theme1.xml" Id="R56ae08c7e86145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ab9b71da8b4c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7f1834a084d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c1d5f89ff49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20b5a6ede40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5aabcc13d40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6bb32542244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c08ecd8674a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e04bafc1c4b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