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d68e6c28ca9045b3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f8170b46bc554b9e"/>
  </p:sldMasterIdLst>
  <p:sldIdLst>
    <p:sldId xmlns:r="http://schemas.openxmlformats.org/officeDocument/2006/relationships" id="256" r:id="R48356f30ee404552"/>
    <p:sldId xmlns:r="http://schemas.openxmlformats.org/officeDocument/2006/relationships" id="257" r:id="R3260da3c75da4084"/>
    <p:sldId xmlns:r="http://schemas.openxmlformats.org/officeDocument/2006/relationships" id="258" r:id="Rb217fe4343fd42f5"/>
    <p:sldId xmlns:r="http://schemas.openxmlformats.org/officeDocument/2006/relationships" id="259" r:id="Ra0c7e12d61f645de"/>
    <p:sldId xmlns:r="http://schemas.openxmlformats.org/officeDocument/2006/relationships" id="260" r:id="Rc60dc980638c42c4"/>
    <p:sldId xmlns:r="http://schemas.openxmlformats.org/officeDocument/2006/relationships" id="261" r:id="R74b10028ea7c4a18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f8170b46bc554b9e" /><Relationship Type="http://schemas.openxmlformats.org/officeDocument/2006/relationships/slide" Target="/ppt/slides/slide1.xml" Id="R48356f30ee404552" /><Relationship Type="http://schemas.openxmlformats.org/officeDocument/2006/relationships/slide" Target="/ppt/slides/slide2.xml" Id="R3260da3c75da4084" /><Relationship Type="http://schemas.openxmlformats.org/officeDocument/2006/relationships/slide" Target="/ppt/slides/slide3.xml" Id="Rb217fe4343fd42f5" /><Relationship Type="http://schemas.openxmlformats.org/officeDocument/2006/relationships/slide" Target="/ppt/slides/slide4.xml" Id="Ra0c7e12d61f645de" /><Relationship Type="http://schemas.openxmlformats.org/officeDocument/2006/relationships/slide" Target="/ppt/slides/slide5.xml" Id="Rc60dc980638c42c4" /><Relationship Type="http://schemas.openxmlformats.org/officeDocument/2006/relationships/slide" Target="/ppt/slides/slide6.xml" Id="R74b10028ea7c4a18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8fe13071b7b3408a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91d0f8c690e4e7a" /><Relationship Type="http://schemas.openxmlformats.org/officeDocument/2006/relationships/theme" Target="/ppt/slideMasters/theme/theme1.xml" Id="R56264559cb4e43c8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a91d0f8c690e4e7a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84f948fa8404630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a6d26ce046e4f4b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94033304fe74749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8521071c147410f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7412cb7481a4806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6f68cdb2ecd4380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ALKASKA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[Slagord – hva vi gjør på én setning]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ALKASKA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Problemet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[Hvilket problem løser dere?]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[Hvor stort/vanlig er problemet?]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[Hva koster problemet kunden i dag?]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ALKASKA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 løsning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produktet/tjenesten]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[Hva gjør den unik?]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[Hvilken verdi gir den kunden?]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ALKASKA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Marked &amp; muligheter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[Målgruppe og markedsstørrelse]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[Trender som spiller i deres favør]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[Konkurransefortrinn]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ALKASKA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Forretningsmodell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[Hvordan tjener dere penger?]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[Pris / abonnement / margin]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[Viktigste nøkkeltall]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ALKASKA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La oss ta en prat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915 043 607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ALKASKA AS</a:t>
            </a:r>
          </a:p>
        </p:txBody>
      </p:sp>
    </p:spTree>
  </p:cSld>
  <p:clrMapOvr>
    <a:masterClrMapping xmlns:a="http://schemas.openxmlformats.org/drawingml/2006/main"/>
  </p:clrMapOvr>
</p:sld>
</file>