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a810d0d2a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7cb1d794c43cb"/>
  </p:sldMasterIdLst>
  <p:sldIdLst>
    <p:sldId xmlns:r="http://schemas.openxmlformats.org/officeDocument/2006/relationships" id="256" r:id="Ra401d436361a49a8"/>
    <p:sldId xmlns:r="http://schemas.openxmlformats.org/officeDocument/2006/relationships" id="257" r:id="Rf8c359d6452242a0"/>
    <p:sldId xmlns:r="http://schemas.openxmlformats.org/officeDocument/2006/relationships" id="258" r:id="R2752886a0eab47bd"/>
    <p:sldId xmlns:r="http://schemas.openxmlformats.org/officeDocument/2006/relationships" id="259" r:id="R9f315852068e45e7"/>
    <p:sldId xmlns:r="http://schemas.openxmlformats.org/officeDocument/2006/relationships" id="260" r:id="R86cd1178123b4eac"/>
    <p:sldId xmlns:r="http://schemas.openxmlformats.org/officeDocument/2006/relationships" id="261" r:id="R5b0385a7ea344a46"/>
    <p:sldId xmlns:r="http://schemas.openxmlformats.org/officeDocument/2006/relationships" id="262" r:id="R99b8801dbfa7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7cb1d794c43cb" /><Relationship Type="http://schemas.openxmlformats.org/officeDocument/2006/relationships/slide" Target="/ppt/slides/slide1.xml" Id="Ra401d436361a49a8" /><Relationship Type="http://schemas.openxmlformats.org/officeDocument/2006/relationships/slide" Target="/ppt/slides/slide2.xml" Id="Rf8c359d6452242a0" /><Relationship Type="http://schemas.openxmlformats.org/officeDocument/2006/relationships/slide" Target="/ppt/slides/slide3.xml" Id="R2752886a0eab47bd" /><Relationship Type="http://schemas.openxmlformats.org/officeDocument/2006/relationships/slide" Target="/ppt/slides/slide4.xml" Id="R9f315852068e45e7" /><Relationship Type="http://schemas.openxmlformats.org/officeDocument/2006/relationships/slide" Target="/ppt/slides/slide5.xml" Id="R86cd1178123b4eac" /><Relationship Type="http://schemas.openxmlformats.org/officeDocument/2006/relationships/slide" Target="/ppt/slides/slide6.xml" Id="R5b0385a7ea344a46" /><Relationship Type="http://schemas.openxmlformats.org/officeDocument/2006/relationships/slide" Target="/ppt/slides/slide7.xml" Id="R99b8801dbfa7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ba19a7aa7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5fb769eca4fa6" /><Relationship Type="http://schemas.openxmlformats.org/officeDocument/2006/relationships/theme" Target="/ppt/slideMasters/theme/theme1.xml" Id="Raeb2023d42704d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5fb769eca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fc92302e42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2b941989143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d9eb537c6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232c9eb12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e770585a44f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229cb4de4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d3bb35776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 CANNON GAMES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 CANNON GAMES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−140 839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−1 387 766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 CANNON GAMES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Skostredet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915 041 272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