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8709ae68a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7b5aada2364472"/>
  </p:sldMasterIdLst>
  <p:sldIdLst>
    <p:sldId xmlns:r="http://schemas.openxmlformats.org/officeDocument/2006/relationships" id="256" r:id="R2c26a35dad1f4bae"/>
    <p:sldId xmlns:r="http://schemas.openxmlformats.org/officeDocument/2006/relationships" id="257" r:id="Rcd5ba357a4054ad2"/>
    <p:sldId xmlns:r="http://schemas.openxmlformats.org/officeDocument/2006/relationships" id="258" r:id="R69570b8017cc42b2"/>
    <p:sldId xmlns:r="http://schemas.openxmlformats.org/officeDocument/2006/relationships" id="259" r:id="Rec37eee1051a4d21"/>
    <p:sldId xmlns:r="http://schemas.openxmlformats.org/officeDocument/2006/relationships" id="260" r:id="R288132430f7b45e1"/>
    <p:sldId xmlns:r="http://schemas.openxmlformats.org/officeDocument/2006/relationships" id="261" r:id="Rfcb016c1ff7145ce"/>
    <p:sldId xmlns:r="http://schemas.openxmlformats.org/officeDocument/2006/relationships" id="262" r:id="R52b73368c44e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b5aada2364472" /><Relationship Type="http://schemas.openxmlformats.org/officeDocument/2006/relationships/slide" Target="/ppt/slides/slide1.xml" Id="R2c26a35dad1f4bae" /><Relationship Type="http://schemas.openxmlformats.org/officeDocument/2006/relationships/slide" Target="/ppt/slides/slide2.xml" Id="Rcd5ba357a4054ad2" /><Relationship Type="http://schemas.openxmlformats.org/officeDocument/2006/relationships/slide" Target="/ppt/slides/slide3.xml" Id="R69570b8017cc42b2" /><Relationship Type="http://schemas.openxmlformats.org/officeDocument/2006/relationships/slide" Target="/ppt/slides/slide4.xml" Id="Rec37eee1051a4d21" /><Relationship Type="http://schemas.openxmlformats.org/officeDocument/2006/relationships/slide" Target="/ppt/slides/slide5.xml" Id="R288132430f7b45e1" /><Relationship Type="http://schemas.openxmlformats.org/officeDocument/2006/relationships/slide" Target="/ppt/slides/slide6.xml" Id="Rfcb016c1ff7145ce" /><Relationship Type="http://schemas.openxmlformats.org/officeDocument/2006/relationships/slide" Target="/ppt/slides/slide7.xml" Id="R52b73368c44e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8bb0f04e6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74a6732d2495f" /><Relationship Type="http://schemas.openxmlformats.org/officeDocument/2006/relationships/theme" Target="/ppt/slideMasters/theme/theme1.xml" Id="Re21ba6af1cf349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74a6732d2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44f37f385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47500e4b8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af9a1d271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e0eb340ca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da8e0e41e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7ba147104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6d1e89b3c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S.E. BYGG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S.E. BYGG &amp; TRANSPORT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SARIC EKREM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Rustadgrenda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ekrem1amra@hotmail.com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915 041 124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BYGG &amp; TRANSPORT AS</a:t>
            </a:r>
          </a:p>
        </p:txBody>
      </p:sp>
    </p:spTree>
  </p:cSld>
  <p:clrMapOvr>
    <a:masterClrMapping xmlns:a="http://schemas.openxmlformats.org/drawingml/2006/main"/>
  </p:clrMapOvr>
</p:sld>
</file>