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b83e5235d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b7469a2524d26"/>
  </p:sldMasterIdLst>
  <p:sldIdLst>
    <p:sldId xmlns:r="http://schemas.openxmlformats.org/officeDocument/2006/relationships" id="256" r:id="Rb44eb7f48c594390"/>
    <p:sldId xmlns:r="http://schemas.openxmlformats.org/officeDocument/2006/relationships" id="257" r:id="R9855d70a6cfc4cbd"/>
    <p:sldId xmlns:r="http://schemas.openxmlformats.org/officeDocument/2006/relationships" id="258" r:id="Ra3b6820e0c484c80"/>
    <p:sldId xmlns:r="http://schemas.openxmlformats.org/officeDocument/2006/relationships" id="259" r:id="R6350b9743a7b4c15"/>
    <p:sldId xmlns:r="http://schemas.openxmlformats.org/officeDocument/2006/relationships" id="260" r:id="R4da12703b1694fe9"/>
    <p:sldId xmlns:r="http://schemas.openxmlformats.org/officeDocument/2006/relationships" id="261" r:id="R1940245de5384927"/>
    <p:sldId xmlns:r="http://schemas.openxmlformats.org/officeDocument/2006/relationships" id="262" r:id="R1c44982491fb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b7469a2524d26" /><Relationship Type="http://schemas.openxmlformats.org/officeDocument/2006/relationships/slide" Target="/ppt/slides/slide1.xml" Id="Rb44eb7f48c594390" /><Relationship Type="http://schemas.openxmlformats.org/officeDocument/2006/relationships/slide" Target="/ppt/slides/slide2.xml" Id="R9855d70a6cfc4cbd" /><Relationship Type="http://schemas.openxmlformats.org/officeDocument/2006/relationships/slide" Target="/ppt/slides/slide3.xml" Id="Ra3b6820e0c484c80" /><Relationship Type="http://schemas.openxmlformats.org/officeDocument/2006/relationships/slide" Target="/ppt/slides/slide4.xml" Id="R6350b9743a7b4c15" /><Relationship Type="http://schemas.openxmlformats.org/officeDocument/2006/relationships/slide" Target="/ppt/slides/slide5.xml" Id="R4da12703b1694fe9" /><Relationship Type="http://schemas.openxmlformats.org/officeDocument/2006/relationships/slide" Target="/ppt/slides/slide6.xml" Id="R1940245de5384927" /><Relationship Type="http://schemas.openxmlformats.org/officeDocument/2006/relationships/slide" Target="/ppt/slides/slide7.xml" Id="R1c44982491fb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b946e5738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c825d28d4cf7" /><Relationship Type="http://schemas.openxmlformats.org/officeDocument/2006/relationships/theme" Target="/ppt/slideMasters/theme/theme1.xml" Id="R31d4583eeb5d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3c825d28d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70f6c5b90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30cd6ad3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e855225a4d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c1f1e1fa8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25c3561a4b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451299309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8a2ba97d4c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CHEMI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CHEMI HOLDING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1 259 530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1 440 356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RICH EILIF  –  88,1 %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CHARLEN WOLD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EIRIK A WOLD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MIKAEL WOLD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Buerstadveien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 HOLDING AS</a:t>
            </a:r>
          </a:p>
        </p:txBody>
      </p:sp>
    </p:spTree>
  </p:cSld>
  <p:clrMapOvr>
    <a:masterClrMapping xmlns:a="http://schemas.openxmlformats.org/drawingml/2006/main"/>
  </p:clrMapOvr>
</p:sld>
</file>