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612392969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78352624ec451b"/>
  </p:sldMasterIdLst>
  <p:sldIdLst>
    <p:sldId xmlns:r="http://schemas.openxmlformats.org/officeDocument/2006/relationships" id="256" r:id="R3fe9e261d98f4e05"/>
    <p:sldId xmlns:r="http://schemas.openxmlformats.org/officeDocument/2006/relationships" id="257" r:id="R2701904f22af47ab"/>
    <p:sldId xmlns:r="http://schemas.openxmlformats.org/officeDocument/2006/relationships" id="258" r:id="R91cec6de597a4608"/>
    <p:sldId xmlns:r="http://schemas.openxmlformats.org/officeDocument/2006/relationships" id="259" r:id="R1412344cf3f24c25"/>
    <p:sldId xmlns:r="http://schemas.openxmlformats.org/officeDocument/2006/relationships" id="260" r:id="R47a68190915e4a1c"/>
    <p:sldId xmlns:r="http://schemas.openxmlformats.org/officeDocument/2006/relationships" id="261" r:id="Rb327eb479deb41e9"/>
    <p:sldId xmlns:r="http://schemas.openxmlformats.org/officeDocument/2006/relationships" id="262" r:id="Re3d199afc8a1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8352624ec451b" /><Relationship Type="http://schemas.openxmlformats.org/officeDocument/2006/relationships/slide" Target="/ppt/slides/slide1.xml" Id="R3fe9e261d98f4e05" /><Relationship Type="http://schemas.openxmlformats.org/officeDocument/2006/relationships/slide" Target="/ppt/slides/slide2.xml" Id="R2701904f22af47ab" /><Relationship Type="http://schemas.openxmlformats.org/officeDocument/2006/relationships/slide" Target="/ppt/slides/slide3.xml" Id="R91cec6de597a4608" /><Relationship Type="http://schemas.openxmlformats.org/officeDocument/2006/relationships/slide" Target="/ppt/slides/slide4.xml" Id="R1412344cf3f24c25" /><Relationship Type="http://schemas.openxmlformats.org/officeDocument/2006/relationships/slide" Target="/ppt/slides/slide5.xml" Id="R47a68190915e4a1c" /><Relationship Type="http://schemas.openxmlformats.org/officeDocument/2006/relationships/slide" Target="/ppt/slides/slide6.xml" Id="Rb327eb479deb41e9" /><Relationship Type="http://schemas.openxmlformats.org/officeDocument/2006/relationships/slide" Target="/ppt/slides/slide7.xml" Id="Re3d199afc8a1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bbaf9270c44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1bb705bce4bc7" /><Relationship Type="http://schemas.openxmlformats.org/officeDocument/2006/relationships/theme" Target="/ppt/slideMasters/theme/theme1.xml" Id="R46f14bb30f0c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1bb705bce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2c2c6dc11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775ff48d9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ddd6cced4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23cc4e6e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59ac18d7e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f12b0b80e44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e23d5e6e4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