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08dce108644c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57704a88024608"/>
  </p:sldMasterIdLst>
  <p:sldIdLst>
    <p:sldId xmlns:r="http://schemas.openxmlformats.org/officeDocument/2006/relationships" id="256" r:id="R477520d2587a44c1"/>
    <p:sldId xmlns:r="http://schemas.openxmlformats.org/officeDocument/2006/relationships" id="257" r:id="R39ce9ab86e35414a"/>
    <p:sldId xmlns:r="http://schemas.openxmlformats.org/officeDocument/2006/relationships" id="258" r:id="R02794eea84b943e2"/>
    <p:sldId xmlns:r="http://schemas.openxmlformats.org/officeDocument/2006/relationships" id="259" r:id="R46e08a7979e84520"/>
    <p:sldId xmlns:r="http://schemas.openxmlformats.org/officeDocument/2006/relationships" id="260" r:id="R908755eebbcf4431"/>
    <p:sldId xmlns:r="http://schemas.openxmlformats.org/officeDocument/2006/relationships" id="261" r:id="Ra0aab2e7dfe74077"/>
    <p:sldId xmlns:r="http://schemas.openxmlformats.org/officeDocument/2006/relationships" id="262" r:id="R18660ce008c843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57704a88024608" /><Relationship Type="http://schemas.openxmlformats.org/officeDocument/2006/relationships/slide" Target="/ppt/slides/slide1.xml" Id="R477520d2587a44c1" /><Relationship Type="http://schemas.openxmlformats.org/officeDocument/2006/relationships/slide" Target="/ppt/slides/slide2.xml" Id="R39ce9ab86e35414a" /><Relationship Type="http://schemas.openxmlformats.org/officeDocument/2006/relationships/slide" Target="/ppt/slides/slide3.xml" Id="R02794eea84b943e2" /><Relationship Type="http://schemas.openxmlformats.org/officeDocument/2006/relationships/slide" Target="/ppt/slides/slide4.xml" Id="R46e08a7979e84520" /><Relationship Type="http://schemas.openxmlformats.org/officeDocument/2006/relationships/slide" Target="/ppt/slides/slide5.xml" Id="R908755eebbcf4431" /><Relationship Type="http://schemas.openxmlformats.org/officeDocument/2006/relationships/slide" Target="/ppt/slides/slide6.xml" Id="Ra0aab2e7dfe74077" /><Relationship Type="http://schemas.openxmlformats.org/officeDocument/2006/relationships/slide" Target="/ppt/slides/slide7.xml" Id="R18660ce008c843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304b20cd7245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235d64e784f91" /><Relationship Type="http://schemas.openxmlformats.org/officeDocument/2006/relationships/theme" Target="/ppt/slideMasters/theme/theme1.xml" Id="Rb41c251f9c364c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8235d64e784f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aaf12ecae47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2c9b3d28c46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6f0708e8b41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655775c8a41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f77b0d3784d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16d05f2bf4b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91e5f1fed4d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BONUM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BONUM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−1 459 283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42 262 596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192 810 912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528 769 306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BONUM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Inkognitogata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915 035 191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BONUM EIENDOM AS</a:t>
            </a:r>
          </a:p>
        </p:txBody>
      </p:sp>
    </p:spTree>
  </p:cSld>
  <p:clrMapOvr>
    <a:masterClrMapping xmlns:a="http://schemas.openxmlformats.org/drawingml/2006/main"/>
  </p:clrMapOvr>
</p:sld>
</file>