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4f0b9c96bb44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fdc3b40ff844eb"/>
  </p:sldMasterIdLst>
  <p:sldIdLst>
    <p:sldId xmlns:r="http://schemas.openxmlformats.org/officeDocument/2006/relationships" id="256" r:id="R5e4844f372a14949"/>
    <p:sldId xmlns:r="http://schemas.openxmlformats.org/officeDocument/2006/relationships" id="257" r:id="R3688db4a3f384bec"/>
    <p:sldId xmlns:r="http://schemas.openxmlformats.org/officeDocument/2006/relationships" id="258" r:id="Rf47d43b1982942fe"/>
    <p:sldId xmlns:r="http://schemas.openxmlformats.org/officeDocument/2006/relationships" id="259" r:id="Rc10bc208f5494bba"/>
    <p:sldId xmlns:r="http://schemas.openxmlformats.org/officeDocument/2006/relationships" id="260" r:id="Rc48625dbb8114229"/>
    <p:sldId xmlns:r="http://schemas.openxmlformats.org/officeDocument/2006/relationships" id="261" r:id="R85e5feca8e794f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fdc3b40ff844eb" /><Relationship Type="http://schemas.openxmlformats.org/officeDocument/2006/relationships/slide" Target="/ppt/slides/slide1.xml" Id="R5e4844f372a14949" /><Relationship Type="http://schemas.openxmlformats.org/officeDocument/2006/relationships/slide" Target="/ppt/slides/slide2.xml" Id="R3688db4a3f384bec" /><Relationship Type="http://schemas.openxmlformats.org/officeDocument/2006/relationships/slide" Target="/ppt/slides/slide3.xml" Id="Rf47d43b1982942fe" /><Relationship Type="http://schemas.openxmlformats.org/officeDocument/2006/relationships/slide" Target="/ppt/slides/slide4.xml" Id="Rc10bc208f5494bba" /><Relationship Type="http://schemas.openxmlformats.org/officeDocument/2006/relationships/slide" Target="/ppt/slides/slide5.xml" Id="Rc48625dbb8114229" /><Relationship Type="http://schemas.openxmlformats.org/officeDocument/2006/relationships/slide" Target="/ppt/slides/slide6.xml" Id="R85e5feca8e794f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b4d04ce7e48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c3a6524924a5b" /><Relationship Type="http://schemas.openxmlformats.org/officeDocument/2006/relationships/theme" Target="/ppt/slideMasters/theme/theme1.xml" Id="Re978af4a36444d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9c3a6524924a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abf02497141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a1f2b1bbd4d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83bd8204047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a1d5c6d7249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dbeab019747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3cdeee34b46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2 138 032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2 172 103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