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3888a0545d47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4c6f35debf427a"/>
  </p:sldMasterIdLst>
  <p:sldIdLst>
    <p:sldId xmlns:r="http://schemas.openxmlformats.org/officeDocument/2006/relationships" id="256" r:id="R09e4285502774860"/>
    <p:sldId xmlns:r="http://schemas.openxmlformats.org/officeDocument/2006/relationships" id="257" r:id="R0786db3be37d4813"/>
    <p:sldId xmlns:r="http://schemas.openxmlformats.org/officeDocument/2006/relationships" id="258" r:id="Rdddafd6cbba44e0e"/>
    <p:sldId xmlns:r="http://schemas.openxmlformats.org/officeDocument/2006/relationships" id="259" r:id="Rb26c891f724e46c7"/>
    <p:sldId xmlns:r="http://schemas.openxmlformats.org/officeDocument/2006/relationships" id="260" r:id="Rd95739e2d4324c36"/>
    <p:sldId xmlns:r="http://schemas.openxmlformats.org/officeDocument/2006/relationships" id="261" r:id="R6e895099ec2d4169"/>
    <p:sldId xmlns:r="http://schemas.openxmlformats.org/officeDocument/2006/relationships" id="262" r:id="Rdde54803fa3648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c6f35debf427a" /><Relationship Type="http://schemas.openxmlformats.org/officeDocument/2006/relationships/slide" Target="/ppt/slides/slide1.xml" Id="R09e4285502774860" /><Relationship Type="http://schemas.openxmlformats.org/officeDocument/2006/relationships/slide" Target="/ppt/slides/slide2.xml" Id="R0786db3be37d4813" /><Relationship Type="http://schemas.openxmlformats.org/officeDocument/2006/relationships/slide" Target="/ppt/slides/slide3.xml" Id="Rdddafd6cbba44e0e" /><Relationship Type="http://schemas.openxmlformats.org/officeDocument/2006/relationships/slide" Target="/ppt/slides/slide4.xml" Id="Rb26c891f724e46c7" /><Relationship Type="http://schemas.openxmlformats.org/officeDocument/2006/relationships/slide" Target="/ppt/slides/slide5.xml" Id="Rd95739e2d4324c36" /><Relationship Type="http://schemas.openxmlformats.org/officeDocument/2006/relationships/slide" Target="/ppt/slides/slide6.xml" Id="R6e895099ec2d4169" /><Relationship Type="http://schemas.openxmlformats.org/officeDocument/2006/relationships/slide" Target="/ppt/slides/slide7.xml" Id="Rdde54803fa3648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f10214c5334e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936c38f434927" /><Relationship Type="http://schemas.openxmlformats.org/officeDocument/2006/relationships/theme" Target="/ppt/slideMasters/theme/theme1.xml" Id="R3a64ead803a742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936c38f4349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52269c3694a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7ca7f904e4e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1517572964c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c6510c46a43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9ec00b62c43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ed204bba247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2fd1f25f24f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KALARIS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KALARIS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KAPUSTA KATARZYNA M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VALEN LARS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KALARIS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915 022 634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KALARIS AS</a:t>
            </a:r>
          </a:p>
        </p:txBody>
      </p:sp>
    </p:spTree>
  </p:cSld>
  <p:clrMapOvr>
    <a:masterClrMapping xmlns:a="http://schemas.openxmlformats.org/drawingml/2006/main"/>
  </p:clrMapOvr>
</p:sld>
</file>