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8b0df4eac14f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5d167484aa42e5"/>
  </p:sldMasterIdLst>
  <p:sldIdLst>
    <p:sldId xmlns:r="http://schemas.openxmlformats.org/officeDocument/2006/relationships" id="256" r:id="R35a053f0b8954bb9"/>
    <p:sldId xmlns:r="http://schemas.openxmlformats.org/officeDocument/2006/relationships" id="257" r:id="Ra1d734a49c2649ca"/>
    <p:sldId xmlns:r="http://schemas.openxmlformats.org/officeDocument/2006/relationships" id="258" r:id="R8d642cb783044a54"/>
    <p:sldId xmlns:r="http://schemas.openxmlformats.org/officeDocument/2006/relationships" id="259" r:id="Rb120e7931ddb4f12"/>
    <p:sldId xmlns:r="http://schemas.openxmlformats.org/officeDocument/2006/relationships" id="260" r:id="Rabbae08d38d341fb"/>
    <p:sldId xmlns:r="http://schemas.openxmlformats.org/officeDocument/2006/relationships" id="261" r:id="R8822257f130442a0"/>
    <p:sldId xmlns:r="http://schemas.openxmlformats.org/officeDocument/2006/relationships" id="262" r:id="Ree7a430df3f041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d167484aa42e5" /><Relationship Type="http://schemas.openxmlformats.org/officeDocument/2006/relationships/slide" Target="/ppt/slides/slide1.xml" Id="R35a053f0b8954bb9" /><Relationship Type="http://schemas.openxmlformats.org/officeDocument/2006/relationships/slide" Target="/ppt/slides/slide2.xml" Id="Ra1d734a49c2649ca" /><Relationship Type="http://schemas.openxmlformats.org/officeDocument/2006/relationships/slide" Target="/ppt/slides/slide3.xml" Id="R8d642cb783044a54" /><Relationship Type="http://schemas.openxmlformats.org/officeDocument/2006/relationships/slide" Target="/ppt/slides/slide4.xml" Id="Rb120e7931ddb4f12" /><Relationship Type="http://schemas.openxmlformats.org/officeDocument/2006/relationships/slide" Target="/ppt/slides/slide5.xml" Id="Rabbae08d38d341fb" /><Relationship Type="http://schemas.openxmlformats.org/officeDocument/2006/relationships/slide" Target="/ppt/slides/slide6.xml" Id="R8822257f130442a0" /><Relationship Type="http://schemas.openxmlformats.org/officeDocument/2006/relationships/slide" Target="/ppt/slides/slide7.xml" Id="Ree7a430df3f041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8919723d9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fd817904d47ff" /><Relationship Type="http://schemas.openxmlformats.org/officeDocument/2006/relationships/theme" Target="/ppt/slideMasters/theme/theme1.xml" Id="R0d9fbf158948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fd817904d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8638a82ad49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64a625ec847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b884102e1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d107d28384a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79993d2cf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eca40758f45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8abfdaa2843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JOKSM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JOKSM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561 978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1 177 475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MARRING JO K STENDAL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915 015 263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JOKSM AS</a:t>
            </a:r>
          </a:p>
        </p:txBody>
      </p:sp>
    </p:spTree>
  </p:cSld>
  <p:clrMapOvr>
    <a:masterClrMapping xmlns:a="http://schemas.openxmlformats.org/drawingml/2006/main"/>
  </p:clrMapOvr>
</p:sld>
</file>