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4df71f988847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187907fa4247cf"/>
  </p:sldMasterIdLst>
  <p:sldIdLst>
    <p:sldId xmlns:r="http://schemas.openxmlformats.org/officeDocument/2006/relationships" id="256" r:id="Rf6207fb7aa6f46cd"/>
    <p:sldId xmlns:r="http://schemas.openxmlformats.org/officeDocument/2006/relationships" id="257" r:id="R53fecc21a1cf4440"/>
    <p:sldId xmlns:r="http://schemas.openxmlformats.org/officeDocument/2006/relationships" id="258" r:id="Rfebe76c460d446d1"/>
    <p:sldId xmlns:r="http://schemas.openxmlformats.org/officeDocument/2006/relationships" id="259" r:id="R6f2cd8e4a8944477"/>
    <p:sldId xmlns:r="http://schemas.openxmlformats.org/officeDocument/2006/relationships" id="260" r:id="Redfb092c0ba647e4"/>
    <p:sldId xmlns:r="http://schemas.openxmlformats.org/officeDocument/2006/relationships" id="261" r:id="Re8c0c3673cda4998"/>
    <p:sldId xmlns:r="http://schemas.openxmlformats.org/officeDocument/2006/relationships" id="262" r:id="Rd7a6b06fc34042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187907fa4247cf" /><Relationship Type="http://schemas.openxmlformats.org/officeDocument/2006/relationships/slide" Target="/ppt/slides/slide1.xml" Id="Rf6207fb7aa6f46cd" /><Relationship Type="http://schemas.openxmlformats.org/officeDocument/2006/relationships/slide" Target="/ppt/slides/slide2.xml" Id="R53fecc21a1cf4440" /><Relationship Type="http://schemas.openxmlformats.org/officeDocument/2006/relationships/slide" Target="/ppt/slides/slide3.xml" Id="Rfebe76c460d446d1" /><Relationship Type="http://schemas.openxmlformats.org/officeDocument/2006/relationships/slide" Target="/ppt/slides/slide4.xml" Id="R6f2cd8e4a8944477" /><Relationship Type="http://schemas.openxmlformats.org/officeDocument/2006/relationships/slide" Target="/ppt/slides/slide5.xml" Id="Redfb092c0ba647e4" /><Relationship Type="http://schemas.openxmlformats.org/officeDocument/2006/relationships/slide" Target="/ppt/slides/slide6.xml" Id="Re8c0c3673cda4998" /><Relationship Type="http://schemas.openxmlformats.org/officeDocument/2006/relationships/slide" Target="/ppt/slides/slide7.xml" Id="Rd7a6b06fc34042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5988db138b4f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94a85e7ee749e6" /><Relationship Type="http://schemas.openxmlformats.org/officeDocument/2006/relationships/theme" Target="/ppt/slideMasters/theme/theme1.xml" Id="R2fd9b522b99b4b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94a85e7ee749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ffecada71541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fec8652ee743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44dc74a8743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c84bc8cf2a4e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afd69a685441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a55a42326e41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969c6727414b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SOGAARD.NET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SOGAARD.NET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SOGAARD.NET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SOGAARD.NET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SOGAARD.NET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SOGAARD.NET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924 184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930 434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SOGAARD.NET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SØGAARD JAN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SOGAARD.NET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Radarveien 83A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914 987 482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SOGAARD.NET INVEST AS</a:t>
            </a:r>
          </a:p>
        </p:txBody>
      </p:sp>
    </p:spTree>
  </p:cSld>
  <p:clrMapOvr>
    <a:masterClrMapping xmlns:a="http://schemas.openxmlformats.org/drawingml/2006/main"/>
  </p:clrMapOvr>
</p:sld>
</file>