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5cbbaabfe740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d55a9149f94e7f"/>
  </p:sldMasterIdLst>
  <p:sldIdLst>
    <p:sldId xmlns:r="http://schemas.openxmlformats.org/officeDocument/2006/relationships" id="256" r:id="Rf3988a2c87924034"/>
    <p:sldId xmlns:r="http://schemas.openxmlformats.org/officeDocument/2006/relationships" id="257" r:id="R3f08556714b14d80"/>
    <p:sldId xmlns:r="http://schemas.openxmlformats.org/officeDocument/2006/relationships" id="258" r:id="Rac2235e1871f4308"/>
    <p:sldId xmlns:r="http://schemas.openxmlformats.org/officeDocument/2006/relationships" id="259" r:id="R2d43224e255c4d13"/>
    <p:sldId xmlns:r="http://schemas.openxmlformats.org/officeDocument/2006/relationships" id="260" r:id="Rb41745a712ad465a"/>
    <p:sldId xmlns:r="http://schemas.openxmlformats.org/officeDocument/2006/relationships" id="261" r:id="R618777bd31184aac"/>
    <p:sldId xmlns:r="http://schemas.openxmlformats.org/officeDocument/2006/relationships" id="262" r:id="R56b55d5058a442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d55a9149f94e7f" /><Relationship Type="http://schemas.openxmlformats.org/officeDocument/2006/relationships/slide" Target="/ppt/slides/slide1.xml" Id="Rf3988a2c87924034" /><Relationship Type="http://schemas.openxmlformats.org/officeDocument/2006/relationships/slide" Target="/ppt/slides/slide2.xml" Id="R3f08556714b14d80" /><Relationship Type="http://schemas.openxmlformats.org/officeDocument/2006/relationships/slide" Target="/ppt/slides/slide3.xml" Id="Rac2235e1871f4308" /><Relationship Type="http://schemas.openxmlformats.org/officeDocument/2006/relationships/slide" Target="/ppt/slides/slide4.xml" Id="R2d43224e255c4d13" /><Relationship Type="http://schemas.openxmlformats.org/officeDocument/2006/relationships/slide" Target="/ppt/slides/slide5.xml" Id="Rb41745a712ad465a" /><Relationship Type="http://schemas.openxmlformats.org/officeDocument/2006/relationships/slide" Target="/ppt/slides/slide6.xml" Id="R618777bd31184aac" /><Relationship Type="http://schemas.openxmlformats.org/officeDocument/2006/relationships/slide" Target="/ppt/slides/slide7.xml" Id="R56b55d5058a442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e461a0a0c445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e46e8f2bd423f" /><Relationship Type="http://schemas.openxmlformats.org/officeDocument/2006/relationships/theme" Target="/ppt/slideMasters/theme/theme1.xml" Id="R1f7b0ffbd9bb41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fe46e8f2bd42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3ee9ed84c42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a02d6765646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174c9130245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41a5ef0ee48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13868f5a040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cb03a58b245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d7702513843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PIKEKYSS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PIKEKYSS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PIKEKYSS AS ble etablert [år] og holder til i Rødøy.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PIKEKYSS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PIKEKYSS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PIKEKYSS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−235 018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PIKEKYSS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LINDA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PIKEKYSS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8193 Rødøy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post@bamsehuset.no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www.bamsehuset.no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914 980 941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PIKEKYSS AS</a:t>
            </a:r>
          </a:p>
        </p:txBody>
      </p:sp>
    </p:spTree>
  </p:cSld>
  <p:clrMapOvr>
    <a:masterClrMapping xmlns:a="http://schemas.openxmlformats.org/drawingml/2006/main"/>
  </p:clrMapOvr>
</p:sld>
</file>